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610" r:id="rId3"/>
    <p:sldId id="603" r:id="rId4"/>
    <p:sldId id="614" r:id="rId5"/>
    <p:sldId id="615" r:id="rId6"/>
    <p:sldId id="604" r:id="rId7"/>
    <p:sldId id="644" r:id="rId8"/>
    <p:sldId id="645" r:id="rId9"/>
    <p:sldId id="646" r:id="rId10"/>
    <p:sldId id="616" r:id="rId11"/>
    <p:sldId id="635" r:id="rId12"/>
    <p:sldId id="598" r:id="rId13"/>
    <p:sldId id="611" r:id="rId14"/>
    <p:sldId id="359" r:id="rId15"/>
    <p:sldId id="408" r:id="rId16"/>
    <p:sldId id="647" r:id="rId17"/>
    <p:sldId id="446" r:id="rId18"/>
    <p:sldId id="448" r:id="rId19"/>
    <p:sldId id="605" r:id="rId20"/>
    <p:sldId id="606" r:id="rId21"/>
    <p:sldId id="607" r:id="rId22"/>
    <p:sldId id="608" r:id="rId23"/>
    <p:sldId id="625" r:id="rId24"/>
    <p:sldId id="595" r:id="rId25"/>
    <p:sldId id="596" r:id="rId26"/>
    <p:sldId id="627" r:id="rId27"/>
    <p:sldId id="628" r:id="rId28"/>
    <p:sldId id="626" r:id="rId29"/>
    <p:sldId id="639" r:id="rId30"/>
    <p:sldId id="637" r:id="rId31"/>
    <p:sldId id="634" r:id="rId32"/>
    <p:sldId id="640" r:id="rId33"/>
    <p:sldId id="642" r:id="rId34"/>
    <p:sldId id="363" r:id="rId35"/>
    <p:sldId id="481" r:id="rId36"/>
    <p:sldId id="482" r:id="rId37"/>
    <p:sldId id="612" r:id="rId38"/>
    <p:sldId id="468" r:id="rId39"/>
    <p:sldId id="483" r:id="rId40"/>
    <p:sldId id="617" r:id="rId41"/>
    <p:sldId id="618" r:id="rId42"/>
    <p:sldId id="619" r:id="rId43"/>
    <p:sldId id="620" r:id="rId44"/>
    <p:sldId id="629" r:id="rId45"/>
    <p:sldId id="630" r:id="rId46"/>
    <p:sldId id="643" r:id="rId47"/>
    <p:sldId id="621" r:id="rId48"/>
    <p:sldId id="257" r:id="rId49"/>
    <p:sldId id="631" r:id="rId50"/>
    <p:sldId id="622" r:id="rId51"/>
    <p:sldId id="623" r:id="rId52"/>
    <p:sldId id="624" r:id="rId53"/>
    <p:sldId id="648" r:id="rId54"/>
    <p:sldId id="550" r:id="rId55"/>
    <p:sldId id="54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sorterViewPr>
    <p:cViewPr>
      <p:scale>
        <a:sx n="80" d="100"/>
        <a:sy n="80" d="100"/>
      </p:scale>
      <p:origin x="0" y="-12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3631E-2A8A-4605-BF5A-706C16D27E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85459D-B800-4895-BA8F-67114A56F09B}">
      <dgm:prSet/>
      <dgm:spPr/>
      <dgm:t>
        <a:bodyPr/>
        <a:lstStyle/>
        <a:p>
          <a:r>
            <a:rPr lang="tr-TR"/>
            <a:t>1961 Anayasası</a:t>
          </a:r>
          <a:endParaRPr lang="en-US"/>
        </a:p>
      </dgm:t>
    </dgm:pt>
    <dgm:pt modelId="{FFC331D4-F805-44C1-8F40-543BBA7EE526}" type="parTrans" cxnId="{D8D93B59-A5FC-4F98-91B9-096212FF3FA7}">
      <dgm:prSet/>
      <dgm:spPr/>
      <dgm:t>
        <a:bodyPr/>
        <a:lstStyle/>
        <a:p>
          <a:endParaRPr lang="en-US"/>
        </a:p>
      </dgm:t>
    </dgm:pt>
    <dgm:pt modelId="{6C496470-3A30-46BD-8EDA-3030FEF31534}" type="sibTrans" cxnId="{D8D93B59-A5FC-4F98-91B9-096212FF3FA7}">
      <dgm:prSet/>
      <dgm:spPr/>
      <dgm:t>
        <a:bodyPr/>
        <a:lstStyle/>
        <a:p>
          <a:endParaRPr lang="en-US"/>
        </a:p>
      </dgm:t>
    </dgm:pt>
    <dgm:pt modelId="{04D5E6D4-7500-4288-8AF4-8D1B2BF05098}">
      <dgm:prSet/>
      <dgm:spPr/>
      <dgm:t>
        <a:bodyPr/>
        <a:lstStyle/>
        <a:p>
          <a:r>
            <a:rPr lang="tr-TR"/>
            <a:t>Devlet Planlama Teşkilatı (DPT)</a:t>
          </a:r>
          <a:endParaRPr lang="en-US"/>
        </a:p>
      </dgm:t>
    </dgm:pt>
    <dgm:pt modelId="{7F6E83C3-FCC3-4C16-9A74-D2CDAB9DFD4E}" type="parTrans" cxnId="{E734EF55-45E8-449D-82CC-6C47C3A7C861}">
      <dgm:prSet/>
      <dgm:spPr/>
      <dgm:t>
        <a:bodyPr/>
        <a:lstStyle/>
        <a:p>
          <a:endParaRPr lang="en-US"/>
        </a:p>
      </dgm:t>
    </dgm:pt>
    <dgm:pt modelId="{F677D7DB-01CF-41A8-9227-CDCBC42E615C}" type="sibTrans" cxnId="{E734EF55-45E8-449D-82CC-6C47C3A7C861}">
      <dgm:prSet/>
      <dgm:spPr/>
      <dgm:t>
        <a:bodyPr/>
        <a:lstStyle/>
        <a:p>
          <a:endParaRPr lang="en-US"/>
        </a:p>
      </dgm:t>
    </dgm:pt>
    <dgm:pt modelId="{5D34B639-F529-45C0-B294-D0C953557102}">
      <dgm:prSet/>
      <dgm:spPr/>
      <dgm:t>
        <a:bodyPr/>
        <a:lstStyle/>
        <a:p>
          <a:r>
            <a:rPr lang="tr-TR"/>
            <a:t>Nüfus Planlaması Hakkında Kanun</a:t>
          </a:r>
          <a:endParaRPr lang="en-US"/>
        </a:p>
      </dgm:t>
    </dgm:pt>
    <dgm:pt modelId="{51DEE490-F49C-4287-98F6-48A5A2B5243F}" type="parTrans" cxnId="{E2B64DFA-6E63-4F3F-BFAA-8180E5BAAFDC}">
      <dgm:prSet/>
      <dgm:spPr/>
      <dgm:t>
        <a:bodyPr/>
        <a:lstStyle/>
        <a:p>
          <a:endParaRPr lang="en-US"/>
        </a:p>
      </dgm:t>
    </dgm:pt>
    <dgm:pt modelId="{B76EC11C-BBD3-4CA6-B0F2-F556057EBEC2}" type="sibTrans" cxnId="{E2B64DFA-6E63-4F3F-BFAA-8180E5BAAFDC}">
      <dgm:prSet/>
      <dgm:spPr/>
      <dgm:t>
        <a:bodyPr/>
        <a:lstStyle/>
        <a:p>
          <a:endParaRPr lang="en-US"/>
        </a:p>
      </dgm:t>
    </dgm:pt>
    <dgm:pt modelId="{AE75E020-113E-4DF7-9D69-0E3F12738D8D}">
      <dgm:prSet/>
      <dgm:spPr/>
      <dgm:t>
        <a:bodyPr/>
        <a:lstStyle/>
        <a:p>
          <a:r>
            <a:rPr lang="tr-TR"/>
            <a:t>Bakanlıkların yeniden örgütlenmesi</a:t>
          </a:r>
          <a:endParaRPr lang="en-US"/>
        </a:p>
      </dgm:t>
    </dgm:pt>
    <dgm:pt modelId="{44E19A59-9FC3-44FD-BDD5-E5B6E164F3D5}" type="parTrans" cxnId="{A5358B72-F1D5-4F42-B4B7-D695D5CE8588}">
      <dgm:prSet/>
      <dgm:spPr/>
      <dgm:t>
        <a:bodyPr/>
        <a:lstStyle/>
        <a:p>
          <a:endParaRPr lang="en-US"/>
        </a:p>
      </dgm:t>
    </dgm:pt>
    <dgm:pt modelId="{285E68A1-ABFC-4F8B-BA1B-AF9814496E54}" type="sibTrans" cxnId="{A5358B72-F1D5-4F42-B4B7-D695D5CE8588}">
      <dgm:prSet/>
      <dgm:spPr/>
      <dgm:t>
        <a:bodyPr/>
        <a:lstStyle/>
        <a:p>
          <a:endParaRPr lang="en-US"/>
        </a:p>
      </dgm:t>
    </dgm:pt>
    <dgm:pt modelId="{9F168871-F4A7-4D2B-B58F-32E2FE30CA11}" type="pres">
      <dgm:prSet presAssocID="{6303631E-2A8A-4605-BF5A-706C16D27E39}" presName="linear" presStyleCnt="0">
        <dgm:presLayoutVars>
          <dgm:animLvl val="lvl"/>
          <dgm:resizeHandles val="exact"/>
        </dgm:presLayoutVars>
      </dgm:prSet>
      <dgm:spPr/>
    </dgm:pt>
    <dgm:pt modelId="{7697D4D1-6319-41E2-9372-C8E0F0FE8293}" type="pres">
      <dgm:prSet presAssocID="{9285459D-B800-4895-BA8F-67114A56F09B}" presName="parentText" presStyleLbl="node1" presStyleIdx="0" presStyleCnt="4">
        <dgm:presLayoutVars>
          <dgm:chMax val="0"/>
          <dgm:bulletEnabled val="1"/>
        </dgm:presLayoutVars>
      </dgm:prSet>
      <dgm:spPr/>
    </dgm:pt>
    <dgm:pt modelId="{655F5494-A6DB-482E-8BBD-9AA10779FE16}" type="pres">
      <dgm:prSet presAssocID="{6C496470-3A30-46BD-8EDA-3030FEF31534}" presName="spacer" presStyleCnt="0"/>
      <dgm:spPr/>
    </dgm:pt>
    <dgm:pt modelId="{3C10A1BF-2278-4692-9E92-823E64D99AF4}" type="pres">
      <dgm:prSet presAssocID="{04D5E6D4-7500-4288-8AF4-8D1B2BF05098}" presName="parentText" presStyleLbl="node1" presStyleIdx="1" presStyleCnt="4">
        <dgm:presLayoutVars>
          <dgm:chMax val="0"/>
          <dgm:bulletEnabled val="1"/>
        </dgm:presLayoutVars>
      </dgm:prSet>
      <dgm:spPr/>
    </dgm:pt>
    <dgm:pt modelId="{4197EE8D-415D-477C-B3FE-B0AF0FF6B30A}" type="pres">
      <dgm:prSet presAssocID="{F677D7DB-01CF-41A8-9227-CDCBC42E615C}" presName="spacer" presStyleCnt="0"/>
      <dgm:spPr/>
    </dgm:pt>
    <dgm:pt modelId="{303C25CE-29BB-48BB-B6EA-207E804A1B09}" type="pres">
      <dgm:prSet presAssocID="{5D34B639-F529-45C0-B294-D0C953557102}" presName="parentText" presStyleLbl="node1" presStyleIdx="2" presStyleCnt="4">
        <dgm:presLayoutVars>
          <dgm:chMax val="0"/>
          <dgm:bulletEnabled val="1"/>
        </dgm:presLayoutVars>
      </dgm:prSet>
      <dgm:spPr/>
    </dgm:pt>
    <dgm:pt modelId="{DEB04384-4992-48C4-A552-9AA8147C26C3}" type="pres">
      <dgm:prSet presAssocID="{B76EC11C-BBD3-4CA6-B0F2-F556057EBEC2}" presName="spacer" presStyleCnt="0"/>
      <dgm:spPr/>
    </dgm:pt>
    <dgm:pt modelId="{FFA165D9-22CD-497D-BFFA-9D272DE4871F}" type="pres">
      <dgm:prSet presAssocID="{AE75E020-113E-4DF7-9D69-0E3F12738D8D}" presName="parentText" presStyleLbl="node1" presStyleIdx="3" presStyleCnt="4">
        <dgm:presLayoutVars>
          <dgm:chMax val="0"/>
          <dgm:bulletEnabled val="1"/>
        </dgm:presLayoutVars>
      </dgm:prSet>
      <dgm:spPr/>
    </dgm:pt>
  </dgm:ptLst>
  <dgm:cxnLst>
    <dgm:cxn modelId="{256C931E-632B-4580-AD7B-35FBDCF6D20C}" type="presOf" srcId="{5D34B639-F529-45C0-B294-D0C953557102}" destId="{303C25CE-29BB-48BB-B6EA-207E804A1B09}" srcOrd="0" destOrd="0" presId="urn:microsoft.com/office/officeart/2005/8/layout/vList2"/>
    <dgm:cxn modelId="{F24C353A-A310-40C3-A270-C84E1D69579D}" type="presOf" srcId="{04D5E6D4-7500-4288-8AF4-8D1B2BF05098}" destId="{3C10A1BF-2278-4692-9E92-823E64D99AF4}" srcOrd="0" destOrd="0" presId="urn:microsoft.com/office/officeart/2005/8/layout/vList2"/>
    <dgm:cxn modelId="{9D29405B-CA5A-4301-8833-26E94B032046}" type="presOf" srcId="{6303631E-2A8A-4605-BF5A-706C16D27E39}" destId="{9F168871-F4A7-4D2B-B58F-32E2FE30CA11}" srcOrd="0" destOrd="0" presId="urn:microsoft.com/office/officeart/2005/8/layout/vList2"/>
    <dgm:cxn modelId="{A5358B72-F1D5-4F42-B4B7-D695D5CE8588}" srcId="{6303631E-2A8A-4605-BF5A-706C16D27E39}" destId="{AE75E020-113E-4DF7-9D69-0E3F12738D8D}" srcOrd="3" destOrd="0" parTransId="{44E19A59-9FC3-44FD-BDD5-E5B6E164F3D5}" sibTransId="{285E68A1-ABFC-4F8B-BA1B-AF9814496E54}"/>
    <dgm:cxn modelId="{E734EF55-45E8-449D-82CC-6C47C3A7C861}" srcId="{6303631E-2A8A-4605-BF5A-706C16D27E39}" destId="{04D5E6D4-7500-4288-8AF4-8D1B2BF05098}" srcOrd="1" destOrd="0" parTransId="{7F6E83C3-FCC3-4C16-9A74-D2CDAB9DFD4E}" sibTransId="{F677D7DB-01CF-41A8-9227-CDCBC42E615C}"/>
    <dgm:cxn modelId="{D8D93B59-A5FC-4F98-91B9-096212FF3FA7}" srcId="{6303631E-2A8A-4605-BF5A-706C16D27E39}" destId="{9285459D-B800-4895-BA8F-67114A56F09B}" srcOrd="0" destOrd="0" parTransId="{FFC331D4-F805-44C1-8F40-543BBA7EE526}" sibTransId="{6C496470-3A30-46BD-8EDA-3030FEF31534}"/>
    <dgm:cxn modelId="{29854FF2-895E-4C7A-9B8D-E7BF971E48A1}" type="presOf" srcId="{AE75E020-113E-4DF7-9D69-0E3F12738D8D}" destId="{FFA165D9-22CD-497D-BFFA-9D272DE4871F}" srcOrd="0" destOrd="0" presId="urn:microsoft.com/office/officeart/2005/8/layout/vList2"/>
    <dgm:cxn modelId="{2E1412F6-2B9A-4177-847B-B1F395B50F72}" type="presOf" srcId="{9285459D-B800-4895-BA8F-67114A56F09B}" destId="{7697D4D1-6319-41E2-9372-C8E0F0FE8293}" srcOrd="0" destOrd="0" presId="urn:microsoft.com/office/officeart/2005/8/layout/vList2"/>
    <dgm:cxn modelId="{E2B64DFA-6E63-4F3F-BFAA-8180E5BAAFDC}" srcId="{6303631E-2A8A-4605-BF5A-706C16D27E39}" destId="{5D34B639-F529-45C0-B294-D0C953557102}" srcOrd="2" destOrd="0" parTransId="{51DEE490-F49C-4287-98F6-48A5A2B5243F}" sibTransId="{B76EC11C-BBD3-4CA6-B0F2-F556057EBEC2}"/>
    <dgm:cxn modelId="{C9F510AF-B8EE-48B6-98FC-29014020F386}" type="presParOf" srcId="{9F168871-F4A7-4D2B-B58F-32E2FE30CA11}" destId="{7697D4D1-6319-41E2-9372-C8E0F0FE8293}" srcOrd="0" destOrd="0" presId="urn:microsoft.com/office/officeart/2005/8/layout/vList2"/>
    <dgm:cxn modelId="{4D95325B-8280-4B2E-BF00-4C5D9BC9C16D}" type="presParOf" srcId="{9F168871-F4A7-4D2B-B58F-32E2FE30CA11}" destId="{655F5494-A6DB-482E-8BBD-9AA10779FE16}" srcOrd="1" destOrd="0" presId="urn:microsoft.com/office/officeart/2005/8/layout/vList2"/>
    <dgm:cxn modelId="{BB1F73AC-2F58-487D-B76D-D0993BC46A85}" type="presParOf" srcId="{9F168871-F4A7-4D2B-B58F-32E2FE30CA11}" destId="{3C10A1BF-2278-4692-9E92-823E64D99AF4}" srcOrd="2" destOrd="0" presId="urn:microsoft.com/office/officeart/2005/8/layout/vList2"/>
    <dgm:cxn modelId="{B10A8DF2-5800-4A3B-AEA6-0FD76148BFD4}" type="presParOf" srcId="{9F168871-F4A7-4D2B-B58F-32E2FE30CA11}" destId="{4197EE8D-415D-477C-B3FE-B0AF0FF6B30A}" srcOrd="3" destOrd="0" presId="urn:microsoft.com/office/officeart/2005/8/layout/vList2"/>
    <dgm:cxn modelId="{99285CA2-1367-4D92-8398-09485AF7312B}" type="presParOf" srcId="{9F168871-F4A7-4D2B-B58F-32E2FE30CA11}" destId="{303C25CE-29BB-48BB-B6EA-207E804A1B09}" srcOrd="4" destOrd="0" presId="urn:microsoft.com/office/officeart/2005/8/layout/vList2"/>
    <dgm:cxn modelId="{FCFA7489-1822-4D29-B1C6-07F0EBA8C31E}" type="presParOf" srcId="{9F168871-F4A7-4D2B-B58F-32E2FE30CA11}" destId="{DEB04384-4992-48C4-A552-9AA8147C26C3}" srcOrd="5" destOrd="0" presId="urn:microsoft.com/office/officeart/2005/8/layout/vList2"/>
    <dgm:cxn modelId="{31CC5803-3124-4ACB-9A32-F34FBCFB2209}" type="presParOf" srcId="{9F168871-F4A7-4D2B-B58F-32E2FE30CA11}" destId="{FFA165D9-22CD-497D-BFFA-9D272DE4871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AF9A3D-B0C7-4BF5-9917-E124CCF7AB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2B372B-7965-4E77-9B43-311FBD5DBD32}">
      <dgm:prSet/>
      <dgm:spPr/>
      <dgm:t>
        <a:bodyPr/>
        <a:lstStyle/>
        <a:p>
          <a:r>
            <a:rPr kumimoji="1" lang="tr-TR" dirty="0"/>
            <a:t>Aile hekimliği</a:t>
          </a:r>
          <a:endParaRPr lang="en-US" dirty="0"/>
        </a:p>
      </dgm:t>
    </dgm:pt>
    <dgm:pt modelId="{3825F428-358F-4AD4-9152-BA2630CC51EB}" type="parTrans" cxnId="{06F079F1-40FF-4206-84DE-32D47F6B9352}">
      <dgm:prSet/>
      <dgm:spPr/>
      <dgm:t>
        <a:bodyPr/>
        <a:lstStyle/>
        <a:p>
          <a:endParaRPr lang="en-US"/>
        </a:p>
      </dgm:t>
    </dgm:pt>
    <dgm:pt modelId="{ACDF08F9-4CD0-4AB7-804C-64B39DC0C1F5}" type="sibTrans" cxnId="{06F079F1-40FF-4206-84DE-32D47F6B9352}">
      <dgm:prSet/>
      <dgm:spPr/>
      <dgm:t>
        <a:bodyPr/>
        <a:lstStyle/>
        <a:p>
          <a:endParaRPr lang="en-US"/>
        </a:p>
      </dgm:t>
    </dgm:pt>
    <dgm:pt modelId="{8EF99D7B-FF01-4995-A45E-BC01BCA15682}">
      <dgm:prSet/>
      <dgm:spPr/>
      <dgm:t>
        <a:bodyPr/>
        <a:lstStyle/>
        <a:p>
          <a:r>
            <a:rPr kumimoji="1" lang="tr-TR"/>
            <a:t>Sosyal Güvenlik Kurumu</a:t>
          </a:r>
          <a:endParaRPr lang="en-US"/>
        </a:p>
      </dgm:t>
    </dgm:pt>
    <dgm:pt modelId="{56FB3EBC-B426-4C03-82EC-5F6EA05E3393}" type="parTrans" cxnId="{9BB89ADA-9B20-45C9-B735-438D21F923B4}">
      <dgm:prSet/>
      <dgm:spPr/>
      <dgm:t>
        <a:bodyPr/>
        <a:lstStyle/>
        <a:p>
          <a:endParaRPr lang="en-US"/>
        </a:p>
      </dgm:t>
    </dgm:pt>
    <dgm:pt modelId="{2E51BC19-9767-4007-B2AF-FD8103DB08CF}" type="sibTrans" cxnId="{9BB89ADA-9B20-45C9-B735-438D21F923B4}">
      <dgm:prSet/>
      <dgm:spPr/>
      <dgm:t>
        <a:bodyPr/>
        <a:lstStyle/>
        <a:p>
          <a:endParaRPr lang="en-US"/>
        </a:p>
      </dgm:t>
    </dgm:pt>
    <dgm:pt modelId="{DCAEF7E5-0774-4C60-9B1A-99401EB895A6}">
      <dgm:prSet/>
      <dgm:spPr/>
      <dgm:t>
        <a:bodyPr/>
        <a:lstStyle/>
        <a:p>
          <a:r>
            <a:rPr kumimoji="1" lang="tr-TR"/>
            <a:t>Özerk hastaneler </a:t>
          </a:r>
          <a:endParaRPr lang="en-US"/>
        </a:p>
      </dgm:t>
    </dgm:pt>
    <dgm:pt modelId="{F924C9A8-FB13-4FD4-B214-CE652AE265E1}" type="parTrans" cxnId="{2DF95B0B-FE31-4201-96B8-EDAF8A845695}">
      <dgm:prSet/>
      <dgm:spPr/>
      <dgm:t>
        <a:bodyPr/>
        <a:lstStyle/>
        <a:p>
          <a:endParaRPr lang="en-US"/>
        </a:p>
      </dgm:t>
    </dgm:pt>
    <dgm:pt modelId="{86ABE119-6D37-4D8E-913B-6BC2B34BE940}" type="sibTrans" cxnId="{2DF95B0B-FE31-4201-96B8-EDAF8A845695}">
      <dgm:prSet/>
      <dgm:spPr/>
      <dgm:t>
        <a:bodyPr/>
        <a:lstStyle/>
        <a:p>
          <a:endParaRPr lang="en-US"/>
        </a:p>
      </dgm:t>
    </dgm:pt>
    <dgm:pt modelId="{CD77CD15-1878-4EBB-9D2E-37E412418FAB}">
      <dgm:prSet/>
      <dgm:spPr/>
      <dgm:t>
        <a:bodyPr/>
        <a:lstStyle/>
        <a:p>
          <a:r>
            <a:rPr kumimoji="1" lang="tr-TR" dirty="0"/>
            <a:t>Özelleştirme / Kamu-özel ortaklığı</a:t>
          </a:r>
          <a:endParaRPr lang="en-US" dirty="0"/>
        </a:p>
      </dgm:t>
    </dgm:pt>
    <dgm:pt modelId="{B93F54FB-F366-4B41-BDD0-43B86C31D238}" type="parTrans" cxnId="{89714C3C-F0E5-4E81-9AEB-19E0479B0FEB}">
      <dgm:prSet/>
      <dgm:spPr/>
      <dgm:t>
        <a:bodyPr/>
        <a:lstStyle/>
        <a:p>
          <a:endParaRPr lang="en-US"/>
        </a:p>
      </dgm:t>
    </dgm:pt>
    <dgm:pt modelId="{190BDD0D-DE7A-4A1A-9854-7A2F4FC72DEA}" type="sibTrans" cxnId="{89714C3C-F0E5-4E81-9AEB-19E0479B0FEB}">
      <dgm:prSet/>
      <dgm:spPr/>
      <dgm:t>
        <a:bodyPr/>
        <a:lstStyle/>
        <a:p>
          <a:endParaRPr lang="en-US"/>
        </a:p>
      </dgm:t>
    </dgm:pt>
    <dgm:pt modelId="{7AF36195-948D-4A9B-8025-B2491A58F28D}">
      <dgm:prSet/>
      <dgm:spPr/>
      <dgm:t>
        <a:bodyPr/>
        <a:lstStyle/>
        <a:p>
          <a:r>
            <a:rPr kumimoji="1" lang="tr-TR"/>
            <a:t>Özel sigortacılığı teşvik</a:t>
          </a:r>
          <a:endParaRPr lang="en-US"/>
        </a:p>
      </dgm:t>
    </dgm:pt>
    <dgm:pt modelId="{781AFC45-02F9-4223-A82D-B83025E5EC44}" type="parTrans" cxnId="{6891F189-8160-4783-B05F-DAA464EA99B3}">
      <dgm:prSet/>
      <dgm:spPr/>
      <dgm:t>
        <a:bodyPr/>
        <a:lstStyle/>
        <a:p>
          <a:endParaRPr lang="en-US"/>
        </a:p>
      </dgm:t>
    </dgm:pt>
    <dgm:pt modelId="{73E80877-56A3-4433-83B9-661825F45B13}" type="sibTrans" cxnId="{6891F189-8160-4783-B05F-DAA464EA99B3}">
      <dgm:prSet/>
      <dgm:spPr/>
      <dgm:t>
        <a:bodyPr/>
        <a:lstStyle/>
        <a:p>
          <a:endParaRPr lang="en-US"/>
        </a:p>
      </dgm:t>
    </dgm:pt>
    <dgm:pt modelId="{6B2CCE87-6033-4560-8A29-003A517CEE29}" type="pres">
      <dgm:prSet presAssocID="{AAAF9A3D-B0C7-4BF5-9917-E124CCF7ABB6}" presName="linear" presStyleCnt="0">
        <dgm:presLayoutVars>
          <dgm:animLvl val="lvl"/>
          <dgm:resizeHandles val="exact"/>
        </dgm:presLayoutVars>
      </dgm:prSet>
      <dgm:spPr/>
    </dgm:pt>
    <dgm:pt modelId="{C9E34F5A-8983-4850-9763-07BAB12E6905}" type="pres">
      <dgm:prSet presAssocID="{742B372B-7965-4E77-9B43-311FBD5DBD32}" presName="parentText" presStyleLbl="node1" presStyleIdx="0" presStyleCnt="5">
        <dgm:presLayoutVars>
          <dgm:chMax val="0"/>
          <dgm:bulletEnabled val="1"/>
        </dgm:presLayoutVars>
      </dgm:prSet>
      <dgm:spPr/>
    </dgm:pt>
    <dgm:pt modelId="{97CA50C9-08BF-4A5B-9530-8FA011F28C5D}" type="pres">
      <dgm:prSet presAssocID="{ACDF08F9-4CD0-4AB7-804C-64B39DC0C1F5}" presName="spacer" presStyleCnt="0"/>
      <dgm:spPr/>
    </dgm:pt>
    <dgm:pt modelId="{8AD0BC4F-571F-4CFF-98FA-4C0CFAC6384D}" type="pres">
      <dgm:prSet presAssocID="{8EF99D7B-FF01-4995-A45E-BC01BCA15682}" presName="parentText" presStyleLbl="node1" presStyleIdx="1" presStyleCnt="5">
        <dgm:presLayoutVars>
          <dgm:chMax val="0"/>
          <dgm:bulletEnabled val="1"/>
        </dgm:presLayoutVars>
      </dgm:prSet>
      <dgm:spPr/>
    </dgm:pt>
    <dgm:pt modelId="{FBAF0E6A-BA5A-43CC-802F-D42AF452D33F}" type="pres">
      <dgm:prSet presAssocID="{2E51BC19-9767-4007-B2AF-FD8103DB08CF}" presName="spacer" presStyleCnt="0"/>
      <dgm:spPr/>
    </dgm:pt>
    <dgm:pt modelId="{265052A8-19A8-4635-BA2F-140A19981362}" type="pres">
      <dgm:prSet presAssocID="{DCAEF7E5-0774-4C60-9B1A-99401EB895A6}" presName="parentText" presStyleLbl="node1" presStyleIdx="2" presStyleCnt="5">
        <dgm:presLayoutVars>
          <dgm:chMax val="0"/>
          <dgm:bulletEnabled val="1"/>
        </dgm:presLayoutVars>
      </dgm:prSet>
      <dgm:spPr/>
    </dgm:pt>
    <dgm:pt modelId="{3AD870CA-90F5-48E9-812C-4B717FFF0061}" type="pres">
      <dgm:prSet presAssocID="{86ABE119-6D37-4D8E-913B-6BC2B34BE940}" presName="spacer" presStyleCnt="0"/>
      <dgm:spPr/>
    </dgm:pt>
    <dgm:pt modelId="{A248BE5E-674F-4AA5-A0B1-52CB378A6C17}" type="pres">
      <dgm:prSet presAssocID="{CD77CD15-1878-4EBB-9D2E-37E412418FAB}" presName="parentText" presStyleLbl="node1" presStyleIdx="3" presStyleCnt="5">
        <dgm:presLayoutVars>
          <dgm:chMax val="0"/>
          <dgm:bulletEnabled val="1"/>
        </dgm:presLayoutVars>
      </dgm:prSet>
      <dgm:spPr/>
    </dgm:pt>
    <dgm:pt modelId="{512756B4-77EB-42F9-9B3C-7D51FA8DAA28}" type="pres">
      <dgm:prSet presAssocID="{190BDD0D-DE7A-4A1A-9854-7A2F4FC72DEA}" presName="spacer" presStyleCnt="0"/>
      <dgm:spPr/>
    </dgm:pt>
    <dgm:pt modelId="{509857F0-5403-40A2-A831-ECABAF4CD0B6}" type="pres">
      <dgm:prSet presAssocID="{7AF36195-948D-4A9B-8025-B2491A58F28D}" presName="parentText" presStyleLbl="node1" presStyleIdx="4" presStyleCnt="5">
        <dgm:presLayoutVars>
          <dgm:chMax val="0"/>
          <dgm:bulletEnabled val="1"/>
        </dgm:presLayoutVars>
      </dgm:prSet>
      <dgm:spPr/>
    </dgm:pt>
  </dgm:ptLst>
  <dgm:cxnLst>
    <dgm:cxn modelId="{2DF95B0B-FE31-4201-96B8-EDAF8A845695}" srcId="{AAAF9A3D-B0C7-4BF5-9917-E124CCF7ABB6}" destId="{DCAEF7E5-0774-4C60-9B1A-99401EB895A6}" srcOrd="2" destOrd="0" parTransId="{F924C9A8-FB13-4FD4-B214-CE652AE265E1}" sibTransId="{86ABE119-6D37-4D8E-913B-6BC2B34BE940}"/>
    <dgm:cxn modelId="{89714C3C-F0E5-4E81-9AEB-19E0479B0FEB}" srcId="{AAAF9A3D-B0C7-4BF5-9917-E124CCF7ABB6}" destId="{CD77CD15-1878-4EBB-9D2E-37E412418FAB}" srcOrd="3" destOrd="0" parTransId="{B93F54FB-F366-4B41-BDD0-43B86C31D238}" sibTransId="{190BDD0D-DE7A-4A1A-9854-7A2F4FC72DEA}"/>
    <dgm:cxn modelId="{3D756D3C-902B-48A6-B35A-2B5BB606EB1D}" type="presOf" srcId="{DCAEF7E5-0774-4C60-9B1A-99401EB895A6}" destId="{265052A8-19A8-4635-BA2F-140A19981362}" srcOrd="0" destOrd="0" presId="urn:microsoft.com/office/officeart/2005/8/layout/vList2"/>
    <dgm:cxn modelId="{AFD01353-EF96-41B8-94C7-38CD277C2234}" type="presOf" srcId="{8EF99D7B-FF01-4995-A45E-BC01BCA15682}" destId="{8AD0BC4F-571F-4CFF-98FA-4C0CFAC6384D}" srcOrd="0" destOrd="0" presId="urn:microsoft.com/office/officeart/2005/8/layout/vList2"/>
    <dgm:cxn modelId="{E0695082-B312-48D1-9751-33E87975DA4A}" type="presOf" srcId="{7AF36195-948D-4A9B-8025-B2491A58F28D}" destId="{509857F0-5403-40A2-A831-ECABAF4CD0B6}" srcOrd="0" destOrd="0" presId="urn:microsoft.com/office/officeart/2005/8/layout/vList2"/>
    <dgm:cxn modelId="{6891F189-8160-4783-B05F-DAA464EA99B3}" srcId="{AAAF9A3D-B0C7-4BF5-9917-E124CCF7ABB6}" destId="{7AF36195-948D-4A9B-8025-B2491A58F28D}" srcOrd="4" destOrd="0" parTransId="{781AFC45-02F9-4223-A82D-B83025E5EC44}" sibTransId="{73E80877-56A3-4433-83B9-661825F45B13}"/>
    <dgm:cxn modelId="{504F31A7-3677-4E8F-8BF5-C062358076A7}" type="presOf" srcId="{AAAF9A3D-B0C7-4BF5-9917-E124CCF7ABB6}" destId="{6B2CCE87-6033-4560-8A29-003A517CEE29}" srcOrd="0" destOrd="0" presId="urn:microsoft.com/office/officeart/2005/8/layout/vList2"/>
    <dgm:cxn modelId="{9BB89ADA-9B20-45C9-B735-438D21F923B4}" srcId="{AAAF9A3D-B0C7-4BF5-9917-E124CCF7ABB6}" destId="{8EF99D7B-FF01-4995-A45E-BC01BCA15682}" srcOrd="1" destOrd="0" parTransId="{56FB3EBC-B426-4C03-82EC-5F6EA05E3393}" sibTransId="{2E51BC19-9767-4007-B2AF-FD8103DB08CF}"/>
    <dgm:cxn modelId="{06F079F1-40FF-4206-84DE-32D47F6B9352}" srcId="{AAAF9A3D-B0C7-4BF5-9917-E124CCF7ABB6}" destId="{742B372B-7965-4E77-9B43-311FBD5DBD32}" srcOrd="0" destOrd="0" parTransId="{3825F428-358F-4AD4-9152-BA2630CC51EB}" sibTransId="{ACDF08F9-4CD0-4AB7-804C-64B39DC0C1F5}"/>
    <dgm:cxn modelId="{FF06AAF3-196A-4693-A9B6-5FBB5F219FDE}" type="presOf" srcId="{742B372B-7965-4E77-9B43-311FBD5DBD32}" destId="{C9E34F5A-8983-4850-9763-07BAB12E6905}" srcOrd="0" destOrd="0" presId="urn:microsoft.com/office/officeart/2005/8/layout/vList2"/>
    <dgm:cxn modelId="{0537CFF8-60AA-49D8-BEF5-18D4D94727EE}" type="presOf" srcId="{CD77CD15-1878-4EBB-9D2E-37E412418FAB}" destId="{A248BE5E-674F-4AA5-A0B1-52CB378A6C17}" srcOrd="0" destOrd="0" presId="urn:microsoft.com/office/officeart/2005/8/layout/vList2"/>
    <dgm:cxn modelId="{6FC4BB74-13FB-4AE0-B609-158245F955E4}" type="presParOf" srcId="{6B2CCE87-6033-4560-8A29-003A517CEE29}" destId="{C9E34F5A-8983-4850-9763-07BAB12E6905}" srcOrd="0" destOrd="0" presId="urn:microsoft.com/office/officeart/2005/8/layout/vList2"/>
    <dgm:cxn modelId="{A2C75ADD-21B3-4AC0-AD4F-FC3A28360BF5}" type="presParOf" srcId="{6B2CCE87-6033-4560-8A29-003A517CEE29}" destId="{97CA50C9-08BF-4A5B-9530-8FA011F28C5D}" srcOrd="1" destOrd="0" presId="urn:microsoft.com/office/officeart/2005/8/layout/vList2"/>
    <dgm:cxn modelId="{5B7DE81F-4E56-44FE-AFF0-961BFC274B87}" type="presParOf" srcId="{6B2CCE87-6033-4560-8A29-003A517CEE29}" destId="{8AD0BC4F-571F-4CFF-98FA-4C0CFAC6384D}" srcOrd="2" destOrd="0" presId="urn:microsoft.com/office/officeart/2005/8/layout/vList2"/>
    <dgm:cxn modelId="{A42BB29C-D1D0-4505-A59F-33EB3D738076}" type="presParOf" srcId="{6B2CCE87-6033-4560-8A29-003A517CEE29}" destId="{FBAF0E6A-BA5A-43CC-802F-D42AF452D33F}" srcOrd="3" destOrd="0" presId="urn:microsoft.com/office/officeart/2005/8/layout/vList2"/>
    <dgm:cxn modelId="{2A69D43E-9512-443A-A181-D2D65A309A11}" type="presParOf" srcId="{6B2CCE87-6033-4560-8A29-003A517CEE29}" destId="{265052A8-19A8-4635-BA2F-140A19981362}" srcOrd="4" destOrd="0" presId="urn:microsoft.com/office/officeart/2005/8/layout/vList2"/>
    <dgm:cxn modelId="{6A2D3A57-843D-48A4-BA1F-6ED9B670E43C}" type="presParOf" srcId="{6B2CCE87-6033-4560-8A29-003A517CEE29}" destId="{3AD870CA-90F5-48E9-812C-4B717FFF0061}" srcOrd="5" destOrd="0" presId="urn:microsoft.com/office/officeart/2005/8/layout/vList2"/>
    <dgm:cxn modelId="{175D94EF-166E-4623-9AE5-F0B432ACAD9D}" type="presParOf" srcId="{6B2CCE87-6033-4560-8A29-003A517CEE29}" destId="{A248BE5E-674F-4AA5-A0B1-52CB378A6C17}" srcOrd="6" destOrd="0" presId="urn:microsoft.com/office/officeart/2005/8/layout/vList2"/>
    <dgm:cxn modelId="{3A1ECC83-5580-4532-83C4-66395B9CEC68}" type="presParOf" srcId="{6B2CCE87-6033-4560-8A29-003A517CEE29}" destId="{512756B4-77EB-42F9-9B3C-7D51FA8DAA28}" srcOrd="7" destOrd="0" presId="urn:microsoft.com/office/officeart/2005/8/layout/vList2"/>
    <dgm:cxn modelId="{DABCB85A-35E5-42EB-AD22-BCE27C7350AB}" type="presParOf" srcId="{6B2CCE87-6033-4560-8A29-003A517CEE29}" destId="{509857F0-5403-40A2-A831-ECABAF4CD0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8D4AC-1EA8-472D-A3CD-A833278533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D5D73B-9514-40FB-9B82-B670A6245C15}">
      <dgm:prSet custT="1"/>
      <dgm:spPr/>
      <dgm:t>
        <a:bodyPr/>
        <a:lstStyle/>
        <a:p>
          <a:r>
            <a:rPr lang="en-US" sz="2800" b="1" dirty="0" err="1"/>
            <a:t>Tedavi</a:t>
          </a:r>
          <a:r>
            <a:rPr lang="en-US" sz="2800" b="1" dirty="0"/>
            <a:t> </a:t>
          </a:r>
          <a:r>
            <a:rPr lang="en-US" sz="2800" b="1" dirty="0" err="1"/>
            <a:t>ağırlıklı</a:t>
          </a:r>
          <a:r>
            <a:rPr lang="en-US" sz="2800" b="1" dirty="0"/>
            <a:t> </a:t>
          </a:r>
          <a:r>
            <a:rPr lang="en-US" sz="2800" b="1" dirty="0" err="1"/>
            <a:t>hizmet</a:t>
          </a:r>
          <a:endParaRPr lang="en-US" sz="2800" dirty="0"/>
        </a:p>
      </dgm:t>
    </dgm:pt>
    <dgm:pt modelId="{E7755C7A-B82C-4E3E-9B26-1E1349CE12EE}" type="parTrans" cxnId="{729FBEC4-FA23-42DD-A7F7-960419538394}">
      <dgm:prSet/>
      <dgm:spPr/>
      <dgm:t>
        <a:bodyPr/>
        <a:lstStyle/>
        <a:p>
          <a:endParaRPr lang="en-US"/>
        </a:p>
      </dgm:t>
    </dgm:pt>
    <dgm:pt modelId="{5A0AA58C-4D05-4C53-A906-DAE5FB2AA6E7}" type="sibTrans" cxnId="{729FBEC4-FA23-42DD-A7F7-960419538394}">
      <dgm:prSet/>
      <dgm:spPr/>
      <dgm:t>
        <a:bodyPr/>
        <a:lstStyle/>
        <a:p>
          <a:endParaRPr lang="en-US"/>
        </a:p>
      </dgm:t>
    </dgm:pt>
    <dgm:pt modelId="{0EE64544-21F8-4F9B-810C-C7CC878756C0}">
      <dgm:prSet custT="1"/>
      <dgm:spPr/>
      <dgm:t>
        <a:bodyPr/>
        <a:lstStyle/>
        <a:p>
          <a:r>
            <a:rPr lang="en-US" sz="2800" b="1" dirty="0" err="1"/>
            <a:t>Hastane</a:t>
          </a:r>
          <a:r>
            <a:rPr lang="en-US" sz="2800" b="1" dirty="0"/>
            <a:t> </a:t>
          </a:r>
          <a:r>
            <a:rPr lang="en-US" sz="2800" b="1" dirty="0" err="1"/>
            <a:t>kargaşası</a:t>
          </a:r>
          <a:endParaRPr lang="en-US" sz="2800" dirty="0"/>
        </a:p>
      </dgm:t>
    </dgm:pt>
    <dgm:pt modelId="{5850A8AE-1B74-4A60-B459-BAA7C6A1CC59}" type="parTrans" cxnId="{36A4141F-C1B1-4ED9-8B04-6543BDE0387B}">
      <dgm:prSet/>
      <dgm:spPr/>
      <dgm:t>
        <a:bodyPr/>
        <a:lstStyle/>
        <a:p>
          <a:endParaRPr lang="en-US"/>
        </a:p>
      </dgm:t>
    </dgm:pt>
    <dgm:pt modelId="{E2FDAF99-90D0-4F02-977A-1E93EF4312BE}" type="sibTrans" cxnId="{36A4141F-C1B1-4ED9-8B04-6543BDE0387B}">
      <dgm:prSet/>
      <dgm:spPr/>
      <dgm:t>
        <a:bodyPr/>
        <a:lstStyle/>
        <a:p>
          <a:endParaRPr lang="en-US"/>
        </a:p>
      </dgm:t>
    </dgm:pt>
    <dgm:pt modelId="{62C3D7B1-95B8-4B42-9BAF-0AD2CF32FF26}">
      <dgm:prSet custT="1"/>
      <dgm:spPr/>
      <dgm:t>
        <a:bodyPr/>
        <a:lstStyle/>
        <a:p>
          <a:r>
            <a:rPr lang="en-US" sz="2800" b="1" dirty="0" err="1"/>
            <a:t>Hastanelerdeki</a:t>
          </a:r>
          <a:r>
            <a:rPr lang="en-US" sz="2800" b="1" dirty="0"/>
            <a:t> </a:t>
          </a:r>
          <a:r>
            <a:rPr lang="en-US" sz="2800" b="1" dirty="0" err="1"/>
            <a:t>kalabalıklık</a:t>
          </a:r>
          <a:endParaRPr lang="en-US" sz="2800" dirty="0"/>
        </a:p>
      </dgm:t>
    </dgm:pt>
    <dgm:pt modelId="{E33B2F5B-E5CF-4F0E-A2FD-8AA0F717A415}" type="parTrans" cxnId="{30031764-B374-42F8-807D-C757156F1888}">
      <dgm:prSet/>
      <dgm:spPr/>
      <dgm:t>
        <a:bodyPr/>
        <a:lstStyle/>
        <a:p>
          <a:endParaRPr lang="en-US"/>
        </a:p>
      </dgm:t>
    </dgm:pt>
    <dgm:pt modelId="{8D9435D4-C36B-4D10-966C-C4C71D951CC3}" type="sibTrans" cxnId="{30031764-B374-42F8-807D-C757156F1888}">
      <dgm:prSet/>
      <dgm:spPr/>
      <dgm:t>
        <a:bodyPr/>
        <a:lstStyle/>
        <a:p>
          <a:endParaRPr lang="en-US"/>
        </a:p>
      </dgm:t>
    </dgm:pt>
    <dgm:pt modelId="{897D3137-5A94-4F70-9C84-5DC68EBEB35C}">
      <dgm:prSet custT="1"/>
      <dgm:spPr/>
      <dgm:t>
        <a:bodyPr/>
        <a:lstStyle/>
        <a:p>
          <a:r>
            <a:rPr lang="en-US" sz="2800" b="1" dirty="0" err="1"/>
            <a:t>Halkın</a:t>
          </a:r>
          <a:r>
            <a:rPr lang="en-US" sz="2800" b="1" dirty="0"/>
            <a:t> </a:t>
          </a:r>
          <a:r>
            <a:rPr lang="en-US" sz="2800" b="1" dirty="0" err="1"/>
            <a:t>ve</a:t>
          </a:r>
          <a:r>
            <a:rPr lang="en-US" sz="2800" b="1" dirty="0"/>
            <a:t> </a:t>
          </a:r>
          <a:r>
            <a:rPr lang="en-US" sz="2800" b="1" dirty="0" err="1"/>
            <a:t>yöneticilerin</a:t>
          </a:r>
          <a:r>
            <a:rPr lang="en-US" sz="2800" b="1" dirty="0"/>
            <a:t> </a:t>
          </a:r>
          <a:r>
            <a:rPr lang="en-US" sz="2800" b="1" dirty="0" err="1"/>
            <a:t>sağlık</a:t>
          </a:r>
          <a:r>
            <a:rPr lang="en-US" sz="2800" b="1" dirty="0"/>
            <a:t> </a:t>
          </a:r>
          <a:r>
            <a:rPr lang="en-US" sz="2800" b="1" dirty="0" err="1"/>
            <a:t>hizmeti</a:t>
          </a:r>
          <a:r>
            <a:rPr lang="tr-TR" sz="2800" b="1" dirty="0" err="1"/>
            <a:t>ni</a:t>
          </a:r>
          <a:r>
            <a:rPr lang="tr-TR" sz="2800" b="1" dirty="0"/>
            <a:t> tıbbi hizmetler gibi </a:t>
          </a:r>
          <a:r>
            <a:rPr lang="en-US" sz="2800" b="1" dirty="0" err="1"/>
            <a:t>algı</a:t>
          </a:r>
          <a:r>
            <a:rPr lang="tr-TR" sz="2800" b="1" dirty="0"/>
            <a:t>lama</a:t>
          </a:r>
          <a:r>
            <a:rPr lang="en-US" sz="2800" b="1" dirty="0" err="1"/>
            <a:t>sı</a:t>
          </a:r>
          <a:endParaRPr lang="en-US" sz="2800" dirty="0"/>
        </a:p>
      </dgm:t>
    </dgm:pt>
    <dgm:pt modelId="{73DD8335-DBC1-4331-9FCC-887AA9147A7A}" type="parTrans" cxnId="{E2A83457-D92A-425E-BD44-CB9818AE57B2}">
      <dgm:prSet/>
      <dgm:spPr/>
      <dgm:t>
        <a:bodyPr/>
        <a:lstStyle/>
        <a:p>
          <a:endParaRPr lang="en-US"/>
        </a:p>
      </dgm:t>
    </dgm:pt>
    <dgm:pt modelId="{2156B549-539C-433B-97D4-C6083C18948E}" type="sibTrans" cxnId="{E2A83457-D92A-425E-BD44-CB9818AE57B2}">
      <dgm:prSet/>
      <dgm:spPr/>
      <dgm:t>
        <a:bodyPr/>
        <a:lstStyle/>
        <a:p>
          <a:endParaRPr lang="en-US"/>
        </a:p>
      </dgm:t>
    </dgm:pt>
    <dgm:pt modelId="{D54154FE-8882-4B4F-AC17-C1B811C3A03C}">
      <dgm:prSet custT="1"/>
      <dgm:spPr/>
      <dgm:t>
        <a:bodyPr/>
        <a:lstStyle/>
        <a:p>
          <a:r>
            <a:rPr lang="en-US" sz="2800" b="1" dirty="0" err="1"/>
            <a:t>Kırsal</a:t>
          </a:r>
          <a:r>
            <a:rPr lang="en-US" sz="2800" b="1" dirty="0"/>
            <a:t> </a:t>
          </a:r>
          <a:r>
            <a:rPr lang="en-US" sz="2800" b="1" dirty="0" err="1"/>
            <a:t>bölgelerin</a:t>
          </a:r>
          <a:r>
            <a:rPr lang="en-US" sz="2800" b="1" dirty="0"/>
            <a:t> </a:t>
          </a:r>
          <a:r>
            <a:rPr lang="en-US" sz="2800" b="1" dirty="0" err="1"/>
            <a:t>ihmal</a:t>
          </a:r>
          <a:r>
            <a:rPr lang="en-US" sz="2800" b="1" dirty="0"/>
            <a:t> </a:t>
          </a:r>
          <a:r>
            <a:rPr lang="en-US" sz="2800" b="1" dirty="0" err="1"/>
            <a:t>edilmişliği</a:t>
          </a:r>
          <a:endParaRPr lang="en-US" sz="2800" dirty="0"/>
        </a:p>
      </dgm:t>
    </dgm:pt>
    <dgm:pt modelId="{85C49EDE-6159-4143-B131-DF099024812D}" type="parTrans" cxnId="{FE67FE2E-C79F-4D94-A8DA-483A2AAA91E6}">
      <dgm:prSet/>
      <dgm:spPr/>
      <dgm:t>
        <a:bodyPr/>
        <a:lstStyle/>
        <a:p>
          <a:endParaRPr lang="en-US"/>
        </a:p>
      </dgm:t>
    </dgm:pt>
    <dgm:pt modelId="{763887D9-919D-4780-AD5F-702B89AFD5B1}" type="sibTrans" cxnId="{FE67FE2E-C79F-4D94-A8DA-483A2AAA91E6}">
      <dgm:prSet/>
      <dgm:spPr/>
      <dgm:t>
        <a:bodyPr/>
        <a:lstStyle/>
        <a:p>
          <a:endParaRPr lang="en-US"/>
        </a:p>
      </dgm:t>
    </dgm:pt>
    <dgm:pt modelId="{ED494E47-5C74-4F4C-8927-89D3069DC95E}">
      <dgm:prSet custT="1"/>
      <dgm:spPr/>
      <dgm:t>
        <a:bodyPr/>
        <a:lstStyle/>
        <a:p>
          <a:r>
            <a:rPr lang="en-US" sz="2800" b="1" dirty="0"/>
            <a:t>İyi </a:t>
          </a:r>
          <a:r>
            <a:rPr lang="en-US" sz="2800" b="1" dirty="0" err="1"/>
            <a:t>işletilemeyen</a:t>
          </a:r>
          <a:r>
            <a:rPr lang="en-US" sz="2800" b="1" dirty="0"/>
            <a:t> </a:t>
          </a:r>
          <a:r>
            <a:rPr lang="en-US" sz="2800" b="1" dirty="0" err="1"/>
            <a:t>hükümet</a:t>
          </a:r>
          <a:r>
            <a:rPr lang="en-US" sz="2800" b="1" dirty="0"/>
            <a:t> </a:t>
          </a:r>
          <a:r>
            <a:rPr lang="en-US" sz="2800" b="1" dirty="0" err="1"/>
            <a:t>tabipliği</a:t>
          </a:r>
          <a:endParaRPr lang="en-US" sz="2800" dirty="0"/>
        </a:p>
      </dgm:t>
    </dgm:pt>
    <dgm:pt modelId="{CE98DBDC-F8CB-4199-B935-47A24B0ADD8B}" type="parTrans" cxnId="{36FD4D40-1D07-4469-A573-A5418080BE21}">
      <dgm:prSet/>
      <dgm:spPr/>
      <dgm:t>
        <a:bodyPr/>
        <a:lstStyle/>
        <a:p>
          <a:endParaRPr lang="en-US"/>
        </a:p>
      </dgm:t>
    </dgm:pt>
    <dgm:pt modelId="{AEB3141A-13DE-4A22-9926-52421A7C33EC}" type="sibTrans" cxnId="{36FD4D40-1D07-4469-A573-A5418080BE21}">
      <dgm:prSet/>
      <dgm:spPr/>
      <dgm:t>
        <a:bodyPr/>
        <a:lstStyle/>
        <a:p>
          <a:endParaRPr lang="en-US"/>
        </a:p>
      </dgm:t>
    </dgm:pt>
    <dgm:pt modelId="{BF3FCECE-DFA3-43D6-98F1-495B40FE6321}">
      <dgm:prSet custT="1"/>
      <dgm:spPr/>
      <dgm:t>
        <a:bodyPr/>
        <a:lstStyle/>
        <a:p>
          <a:r>
            <a:rPr lang="en-US" sz="2800" b="1" dirty="0" err="1"/>
            <a:t>Pahalı</a:t>
          </a:r>
          <a:r>
            <a:rPr lang="en-US" sz="2800" b="1" dirty="0"/>
            <a:t> </a:t>
          </a:r>
          <a:r>
            <a:rPr lang="en-US" sz="2800" b="1" dirty="0" err="1"/>
            <a:t>sağlık</a:t>
          </a:r>
          <a:r>
            <a:rPr lang="en-US" sz="2800" b="1" dirty="0"/>
            <a:t> </a:t>
          </a:r>
          <a:r>
            <a:rPr lang="en-US" sz="2800" b="1" dirty="0" err="1"/>
            <a:t>hizmeti</a:t>
          </a:r>
          <a:endParaRPr lang="en-US" sz="2800" dirty="0"/>
        </a:p>
      </dgm:t>
    </dgm:pt>
    <dgm:pt modelId="{4F0830BB-1F8D-441E-AE7E-D9B2D652D97C}" type="parTrans" cxnId="{B8A899F8-BFCD-4392-82DC-AD7AC9078E4A}">
      <dgm:prSet/>
      <dgm:spPr/>
      <dgm:t>
        <a:bodyPr/>
        <a:lstStyle/>
        <a:p>
          <a:endParaRPr lang="en-US"/>
        </a:p>
      </dgm:t>
    </dgm:pt>
    <dgm:pt modelId="{88A7CEC4-753E-4212-BD50-F41B99970745}" type="sibTrans" cxnId="{B8A899F8-BFCD-4392-82DC-AD7AC9078E4A}">
      <dgm:prSet/>
      <dgm:spPr/>
      <dgm:t>
        <a:bodyPr/>
        <a:lstStyle/>
        <a:p>
          <a:endParaRPr lang="en-US"/>
        </a:p>
      </dgm:t>
    </dgm:pt>
    <dgm:pt modelId="{6ECD8223-683B-4635-8F39-898E0B51CF6C}">
      <dgm:prSet custT="1"/>
      <dgm:spPr/>
      <dgm:t>
        <a:bodyPr/>
        <a:lstStyle/>
        <a:p>
          <a:r>
            <a:rPr lang="tr-TR" sz="2800" b="1" dirty="0"/>
            <a:t>Bağışıklama hizmetlerinde verimsizlik</a:t>
          </a:r>
          <a:endParaRPr lang="en-US" sz="2800" dirty="0"/>
        </a:p>
      </dgm:t>
    </dgm:pt>
    <dgm:pt modelId="{E77B03B8-C74D-4301-80E5-5D7FC4C7475B}" type="parTrans" cxnId="{3D37DEBD-5618-439F-80CA-98CF1DC308E4}">
      <dgm:prSet/>
      <dgm:spPr/>
      <dgm:t>
        <a:bodyPr/>
        <a:lstStyle/>
        <a:p>
          <a:endParaRPr lang="en-US"/>
        </a:p>
      </dgm:t>
    </dgm:pt>
    <dgm:pt modelId="{560BD56E-9CDD-4302-8BAE-E9ACF59C56DA}" type="sibTrans" cxnId="{3D37DEBD-5618-439F-80CA-98CF1DC308E4}">
      <dgm:prSet/>
      <dgm:spPr/>
      <dgm:t>
        <a:bodyPr/>
        <a:lstStyle/>
        <a:p>
          <a:endParaRPr lang="en-US"/>
        </a:p>
      </dgm:t>
    </dgm:pt>
    <dgm:pt modelId="{72AFF2B8-0BFB-4D5E-BD99-F09BD533A647}">
      <dgm:prSet custT="1"/>
      <dgm:spPr/>
      <dgm:t>
        <a:bodyPr/>
        <a:lstStyle/>
        <a:p>
          <a:r>
            <a:rPr lang="tr-TR" sz="2800" b="1" dirty="0"/>
            <a:t>Nüfus politikasındaki uygunsuzluk</a:t>
          </a:r>
          <a:endParaRPr lang="en-US" sz="2800" dirty="0"/>
        </a:p>
      </dgm:t>
    </dgm:pt>
    <dgm:pt modelId="{40BD0574-2CFA-4CDE-899A-47B18E0016C9}" type="parTrans" cxnId="{3B0500CC-DA37-4D77-81EB-EA10A1E78D6B}">
      <dgm:prSet/>
      <dgm:spPr/>
      <dgm:t>
        <a:bodyPr/>
        <a:lstStyle/>
        <a:p>
          <a:endParaRPr lang="en-US"/>
        </a:p>
      </dgm:t>
    </dgm:pt>
    <dgm:pt modelId="{5F938249-180E-490C-BA0C-68451D76475C}" type="sibTrans" cxnId="{3B0500CC-DA37-4D77-81EB-EA10A1E78D6B}">
      <dgm:prSet/>
      <dgm:spPr/>
      <dgm:t>
        <a:bodyPr/>
        <a:lstStyle/>
        <a:p>
          <a:endParaRPr lang="en-US"/>
        </a:p>
      </dgm:t>
    </dgm:pt>
    <dgm:pt modelId="{7294BB0A-F973-4BCB-8650-A9EE472DDD51}">
      <dgm:prSet custT="1"/>
      <dgm:spPr/>
      <dgm:t>
        <a:bodyPr/>
        <a:lstStyle/>
        <a:p>
          <a:r>
            <a:rPr lang="tr-TR" sz="2800" b="1" dirty="0"/>
            <a:t>Toplumun sağlık düzeyinin düşüklüğü</a:t>
          </a:r>
          <a:endParaRPr lang="en-US" sz="2800" dirty="0"/>
        </a:p>
      </dgm:t>
    </dgm:pt>
    <dgm:pt modelId="{4B2B8F0B-7C04-4B96-B9A1-ED8E6699351B}" type="parTrans" cxnId="{21EF423B-3403-4987-A672-04E000C24979}">
      <dgm:prSet/>
      <dgm:spPr/>
      <dgm:t>
        <a:bodyPr/>
        <a:lstStyle/>
        <a:p>
          <a:endParaRPr lang="en-US"/>
        </a:p>
      </dgm:t>
    </dgm:pt>
    <dgm:pt modelId="{45648D3D-AC97-4C2E-8A04-1772D2A35BF7}" type="sibTrans" cxnId="{21EF423B-3403-4987-A672-04E000C24979}">
      <dgm:prSet/>
      <dgm:spPr/>
      <dgm:t>
        <a:bodyPr/>
        <a:lstStyle/>
        <a:p>
          <a:endParaRPr lang="en-US"/>
        </a:p>
      </dgm:t>
    </dgm:pt>
    <dgm:pt modelId="{350EE793-D564-4E4F-A94A-67E4BAE2E728}" type="pres">
      <dgm:prSet presAssocID="{7D08D4AC-1EA8-472D-A3CD-A83327853315}" presName="vert0" presStyleCnt="0">
        <dgm:presLayoutVars>
          <dgm:dir/>
          <dgm:animOne val="branch"/>
          <dgm:animLvl val="lvl"/>
        </dgm:presLayoutVars>
      </dgm:prSet>
      <dgm:spPr/>
    </dgm:pt>
    <dgm:pt modelId="{F0B8E2EF-2565-4E85-8CC0-A9758AD5510C}" type="pres">
      <dgm:prSet presAssocID="{97D5D73B-9514-40FB-9B82-B670A6245C15}" presName="thickLine" presStyleLbl="alignNode1" presStyleIdx="0" presStyleCnt="10"/>
      <dgm:spPr/>
    </dgm:pt>
    <dgm:pt modelId="{6CFED6DC-52D2-487F-BAD8-46CDA9C3440D}" type="pres">
      <dgm:prSet presAssocID="{97D5D73B-9514-40FB-9B82-B670A6245C15}" presName="horz1" presStyleCnt="0"/>
      <dgm:spPr/>
    </dgm:pt>
    <dgm:pt modelId="{CA6A831F-E894-458E-BBBA-BACEC5D13856}" type="pres">
      <dgm:prSet presAssocID="{97D5D73B-9514-40FB-9B82-B670A6245C15}" presName="tx1" presStyleLbl="revTx" presStyleIdx="0" presStyleCnt="10"/>
      <dgm:spPr/>
    </dgm:pt>
    <dgm:pt modelId="{7AE21358-F573-4E65-B47F-0ED279CE58EF}" type="pres">
      <dgm:prSet presAssocID="{97D5D73B-9514-40FB-9B82-B670A6245C15}" presName="vert1" presStyleCnt="0"/>
      <dgm:spPr/>
    </dgm:pt>
    <dgm:pt modelId="{A5FDA37A-B3EB-48B4-8BFC-9F504EDE2EEA}" type="pres">
      <dgm:prSet presAssocID="{0EE64544-21F8-4F9B-810C-C7CC878756C0}" presName="thickLine" presStyleLbl="alignNode1" presStyleIdx="1" presStyleCnt="10"/>
      <dgm:spPr/>
    </dgm:pt>
    <dgm:pt modelId="{79385AD8-1C8B-425A-8010-C6E01F1DC645}" type="pres">
      <dgm:prSet presAssocID="{0EE64544-21F8-4F9B-810C-C7CC878756C0}" presName="horz1" presStyleCnt="0"/>
      <dgm:spPr/>
    </dgm:pt>
    <dgm:pt modelId="{06549294-1C55-4E71-B7FA-BA3300ED91AF}" type="pres">
      <dgm:prSet presAssocID="{0EE64544-21F8-4F9B-810C-C7CC878756C0}" presName="tx1" presStyleLbl="revTx" presStyleIdx="1" presStyleCnt="10"/>
      <dgm:spPr/>
    </dgm:pt>
    <dgm:pt modelId="{6E0411D3-FC48-48F0-8700-8770FA01FECE}" type="pres">
      <dgm:prSet presAssocID="{0EE64544-21F8-4F9B-810C-C7CC878756C0}" presName="vert1" presStyleCnt="0"/>
      <dgm:spPr/>
    </dgm:pt>
    <dgm:pt modelId="{96BF1F9E-96F6-412D-8742-06FF665EA321}" type="pres">
      <dgm:prSet presAssocID="{62C3D7B1-95B8-4B42-9BAF-0AD2CF32FF26}" presName="thickLine" presStyleLbl="alignNode1" presStyleIdx="2" presStyleCnt="10"/>
      <dgm:spPr/>
    </dgm:pt>
    <dgm:pt modelId="{2A2D4CF3-BB28-4A8B-AA8F-C204887C4EAC}" type="pres">
      <dgm:prSet presAssocID="{62C3D7B1-95B8-4B42-9BAF-0AD2CF32FF26}" presName="horz1" presStyleCnt="0"/>
      <dgm:spPr/>
    </dgm:pt>
    <dgm:pt modelId="{1CF7BFB2-04B5-4AFC-B727-4AE2B4C845B0}" type="pres">
      <dgm:prSet presAssocID="{62C3D7B1-95B8-4B42-9BAF-0AD2CF32FF26}" presName="tx1" presStyleLbl="revTx" presStyleIdx="2" presStyleCnt="10"/>
      <dgm:spPr/>
    </dgm:pt>
    <dgm:pt modelId="{D855C58C-35DA-4D84-ACFE-EFB55FEF71D7}" type="pres">
      <dgm:prSet presAssocID="{62C3D7B1-95B8-4B42-9BAF-0AD2CF32FF26}" presName="vert1" presStyleCnt="0"/>
      <dgm:spPr/>
    </dgm:pt>
    <dgm:pt modelId="{38FF5B13-C1BE-4A5E-86A3-DFA204C04D13}" type="pres">
      <dgm:prSet presAssocID="{897D3137-5A94-4F70-9C84-5DC68EBEB35C}" presName="thickLine" presStyleLbl="alignNode1" presStyleIdx="3" presStyleCnt="10"/>
      <dgm:spPr/>
    </dgm:pt>
    <dgm:pt modelId="{1B553FA1-FD94-4545-A015-2BBA44A59581}" type="pres">
      <dgm:prSet presAssocID="{897D3137-5A94-4F70-9C84-5DC68EBEB35C}" presName="horz1" presStyleCnt="0"/>
      <dgm:spPr/>
    </dgm:pt>
    <dgm:pt modelId="{5F92CA7B-DBAA-488C-8C02-54D2DACE23F5}" type="pres">
      <dgm:prSet presAssocID="{897D3137-5A94-4F70-9C84-5DC68EBEB35C}" presName="tx1" presStyleLbl="revTx" presStyleIdx="3" presStyleCnt="10"/>
      <dgm:spPr/>
    </dgm:pt>
    <dgm:pt modelId="{71B06796-CE4B-408C-AC40-2EE00BF40378}" type="pres">
      <dgm:prSet presAssocID="{897D3137-5A94-4F70-9C84-5DC68EBEB35C}" presName="vert1" presStyleCnt="0"/>
      <dgm:spPr/>
    </dgm:pt>
    <dgm:pt modelId="{7FA87EDA-6FD4-4647-86C9-7F0020121F70}" type="pres">
      <dgm:prSet presAssocID="{D54154FE-8882-4B4F-AC17-C1B811C3A03C}" presName="thickLine" presStyleLbl="alignNode1" presStyleIdx="4" presStyleCnt="10"/>
      <dgm:spPr/>
    </dgm:pt>
    <dgm:pt modelId="{3F4F121B-C3ED-4648-A840-381672B965E0}" type="pres">
      <dgm:prSet presAssocID="{D54154FE-8882-4B4F-AC17-C1B811C3A03C}" presName="horz1" presStyleCnt="0"/>
      <dgm:spPr/>
    </dgm:pt>
    <dgm:pt modelId="{C9C1D145-A0AE-437E-B0CE-B14D4E4E46D6}" type="pres">
      <dgm:prSet presAssocID="{D54154FE-8882-4B4F-AC17-C1B811C3A03C}" presName="tx1" presStyleLbl="revTx" presStyleIdx="4" presStyleCnt="10"/>
      <dgm:spPr/>
    </dgm:pt>
    <dgm:pt modelId="{C5354930-29A4-4D24-B222-642C9FA76E1D}" type="pres">
      <dgm:prSet presAssocID="{D54154FE-8882-4B4F-AC17-C1B811C3A03C}" presName="vert1" presStyleCnt="0"/>
      <dgm:spPr/>
    </dgm:pt>
    <dgm:pt modelId="{61BF655B-8393-4841-9AC6-0604AD4CCE8C}" type="pres">
      <dgm:prSet presAssocID="{ED494E47-5C74-4F4C-8927-89D3069DC95E}" presName="thickLine" presStyleLbl="alignNode1" presStyleIdx="5" presStyleCnt="10"/>
      <dgm:spPr/>
    </dgm:pt>
    <dgm:pt modelId="{AC971966-C16F-4D46-8D64-0285141BFA10}" type="pres">
      <dgm:prSet presAssocID="{ED494E47-5C74-4F4C-8927-89D3069DC95E}" presName="horz1" presStyleCnt="0"/>
      <dgm:spPr/>
    </dgm:pt>
    <dgm:pt modelId="{5D701C7B-12CE-4467-8AC1-D18F6DE3FC6C}" type="pres">
      <dgm:prSet presAssocID="{ED494E47-5C74-4F4C-8927-89D3069DC95E}" presName="tx1" presStyleLbl="revTx" presStyleIdx="5" presStyleCnt="10"/>
      <dgm:spPr/>
    </dgm:pt>
    <dgm:pt modelId="{8B16E563-A97E-4216-A399-4AC980B2DB67}" type="pres">
      <dgm:prSet presAssocID="{ED494E47-5C74-4F4C-8927-89D3069DC95E}" presName="vert1" presStyleCnt="0"/>
      <dgm:spPr/>
    </dgm:pt>
    <dgm:pt modelId="{5298817A-225E-4B99-BA17-C3D5B744A98B}" type="pres">
      <dgm:prSet presAssocID="{BF3FCECE-DFA3-43D6-98F1-495B40FE6321}" presName="thickLine" presStyleLbl="alignNode1" presStyleIdx="6" presStyleCnt="10"/>
      <dgm:spPr/>
    </dgm:pt>
    <dgm:pt modelId="{50D7752E-5FC9-45CD-ACB5-4AE9CF39E1F6}" type="pres">
      <dgm:prSet presAssocID="{BF3FCECE-DFA3-43D6-98F1-495B40FE6321}" presName="horz1" presStyleCnt="0"/>
      <dgm:spPr/>
    </dgm:pt>
    <dgm:pt modelId="{1741B77B-6A15-4D89-BCC6-57C0D8156C82}" type="pres">
      <dgm:prSet presAssocID="{BF3FCECE-DFA3-43D6-98F1-495B40FE6321}" presName="tx1" presStyleLbl="revTx" presStyleIdx="6" presStyleCnt="10"/>
      <dgm:spPr/>
    </dgm:pt>
    <dgm:pt modelId="{EF21326D-69A7-4DFE-ADB0-BAE58899128F}" type="pres">
      <dgm:prSet presAssocID="{BF3FCECE-DFA3-43D6-98F1-495B40FE6321}" presName="vert1" presStyleCnt="0"/>
      <dgm:spPr/>
    </dgm:pt>
    <dgm:pt modelId="{515CFBB1-A123-4AE4-A4D1-1C02C38B0EFE}" type="pres">
      <dgm:prSet presAssocID="{6ECD8223-683B-4635-8F39-898E0B51CF6C}" presName="thickLine" presStyleLbl="alignNode1" presStyleIdx="7" presStyleCnt="10"/>
      <dgm:spPr/>
    </dgm:pt>
    <dgm:pt modelId="{9F4C527A-6C61-44DA-9F08-ED69099C346A}" type="pres">
      <dgm:prSet presAssocID="{6ECD8223-683B-4635-8F39-898E0B51CF6C}" presName="horz1" presStyleCnt="0"/>
      <dgm:spPr/>
    </dgm:pt>
    <dgm:pt modelId="{4DFDC935-0F6E-4A84-89EF-3DFFA2D05EDD}" type="pres">
      <dgm:prSet presAssocID="{6ECD8223-683B-4635-8F39-898E0B51CF6C}" presName="tx1" presStyleLbl="revTx" presStyleIdx="7" presStyleCnt="10"/>
      <dgm:spPr/>
    </dgm:pt>
    <dgm:pt modelId="{F5DD357A-414C-4D20-BBA7-D6EE8E50DB0F}" type="pres">
      <dgm:prSet presAssocID="{6ECD8223-683B-4635-8F39-898E0B51CF6C}" presName="vert1" presStyleCnt="0"/>
      <dgm:spPr/>
    </dgm:pt>
    <dgm:pt modelId="{EE043A50-984E-448F-9FB2-89B9CA2F5187}" type="pres">
      <dgm:prSet presAssocID="{72AFF2B8-0BFB-4D5E-BD99-F09BD533A647}" presName="thickLine" presStyleLbl="alignNode1" presStyleIdx="8" presStyleCnt="10"/>
      <dgm:spPr/>
    </dgm:pt>
    <dgm:pt modelId="{7AEEB03C-19E6-43E0-B247-502D0AE8057B}" type="pres">
      <dgm:prSet presAssocID="{72AFF2B8-0BFB-4D5E-BD99-F09BD533A647}" presName="horz1" presStyleCnt="0"/>
      <dgm:spPr/>
    </dgm:pt>
    <dgm:pt modelId="{679D1DE2-4A16-46E6-A91F-0E42E5786E9E}" type="pres">
      <dgm:prSet presAssocID="{72AFF2B8-0BFB-4D5E-BD99-F09BD533A647}" presName="tx1" presStyleLbl="revTx" presStyleIdx="8" presStyleCnt="10"/>
      <dgm:spPr/>
    </dgm:pt>
    <dgm:pt modelId="{A1D655A8-D4D4-4DB6-B4C8-DD2116A8F997}" type="pres">
      <dgm:prSet presAssocID="{72AFF2B8-0BFB-4D5E-BD99-F09BD533A647}" presName="vert1" presStyleCnt="0"/>
      <dgm:spPr/>
    </dgm:pt>
    <dgm:pt modelId="{4E7E6A9F-5440-4962-BF54-1782EBBB8682}" type="pres">
      <dgm:prSet presAssocID="{7294BB0A-F973-4BCB-8650-A9EE472DDD51}" presName="thickLine" presStyleLbl="alignNode1" presStyleIdx="9" presStyleCnt="10"/>
      <dgm:spPr/>
    </dgm:pt>
    <dgm:pt modelId="{F8F47D58-C8ED-4C98-A3EC-9F054333FBE4}" type="pres">
      <dgm:prSet presAssocID="{7294BB0A-F973-4BCB-8650-A9EE472DDD51}" presName="horz1" presStyleCnt="0"/>
      <dgm:spPr/>
    </dgm:pt>
    <dgm:pt modelId="{D7A910E8-D226-4B60-AAEB-744CD4585F04}" type="pres">
      <dgm:prSet presAssocID="{7294BB0A-F973-4BCB-8650-A9EE472DDD51}" presName="tx1" presStyleLbl="revTx" presStyleIdx="9" presStyleCnt="10"/>
      <dgm:spPr/>
    </dgm:pt>
    <dgm:pt modelId="{A9D468CA-DD14-44CF-93A5-7922B2974B35}" type="pres">
      <dgm:prSet presAssocID="{7294BB0A-F973-4BCB-8650-A9EE472DDD51}" presName="vert1" presStyleCnt="0"/>
      <dgm:spPr/>
    </dgm:pt>
  </dgm:ptLst>
  <dgm:cxnLst>
    <dgm:cxn modelId="{A5804400-C249-413A-B5D6-DB1ECD7E3C2E}" type="presOf" srcId="{97D5D73B-9514-40FB-9B82-B670A6245C15}" destId="{CA6A831F-E894-458E-BBBA-BACEC5D13856}" srcOrd="0" destOrd="0" presId="urn:microsoft.com/office/officeart/2008/layout/LinedList"/>
    <dgm:cxn modelId="{36A4141F-C1B1-4ED9-8B04-6543BDE0387B}" srcId="{7D08D4AC-1EA8-472D-A3CD-A83327853315}" destId="{0EE64544-21F8-4F9B-810C-C7CC878756C0}" srcOrd="1" destOrd="0" parTransId="{5850A8AE-1B74-4A60-B459-BAA7C6A1CC59}" sibTransId="{E2FDAF99-90D0-4F02-977A-1E93EF4312BE}"/>
    <dgm:cxn modelId="{CCE1712E-9A09-4B92-AA05-8E4CDA554A12}" type="presOf" srcId="{D54154FE-8882-4B4F-AC17-C1B811C3A03C}" destId="{C9C1D145-A0AE-437E-B0CE-B14D4E4E46D6}" srcOrd="0" destOrd="0" presId="urn:microsoft.com/office/officeart/2008/layout/LinedList"/>
    <dgm:cxn modelId="{FE67FE2E-C79F-4D94-A8DA-483A2AAA91E6}" srcId="{7D08D4AC-1EA8-472D-A3CD-A83327853315}" destId="{D54154FE-8882-4B4F-AC17-C1B811C3A03C}" srcOrd="4" destOrd="0" parTransId="{85C49EDE-6159-4143-B131-DF099024812D}" sibTransId="{763887D9-919D-4780-AD5F-702B89AFD5B1}"/>
    <dgm:cxn modelId="{397B7735-327A-468A-A4FF-F75569325A6A}" type="presOf" srcId="{7294BB0A-F973-4BCB-8650-A9EE472DDD51}" destId="{D7A910E8-D226-4B60-AAEB-744CD4585F04}" srcOrd="0" destOrd="0" presId="urn:microsoft.com/office/officeart/2008/layout/LinedList"/>
    <dgm:cxn modelId="{D9568A3A-6235-4136-A44A-868008970C7E}" type="presOf" srcId="{72AFF2B8-0BFB-4D5E-BD99-F09BD533A647}" destId="{679D1DE2-4A16-46E6-A91F-0E42E5786E9E}" srcOrd="0" destOrd="0" presId="urn:microsoft.com/office/officeart/2008/layout/LinedList"/>
    <dgm:cxn modelId="{21EF423B-3403-4987-A672-04E000C24979}" srcId="{7D08D4AC-1EA8-472D-A3CD-A83327853315}" destId="{7294BB0A-F973-4BCB-8650-A9EE472DDD51}" srcOrd="9" destOrd="0" parTransId="{4B2B8F0B-7C04-4B96-B9A1-ED8E6699351B}" sibTransId="{45648D3D-AC97-4C2E-8A04-1772D2A35BF7}"/>
    <dgm:cxn modelId="{36FD4D40-1D07-4469-A573-A5418080BE21}" srcId="{7D08D4AC-1EA8-472D-A3CD-A83327853315}" destId="{ED494E47-5C74-4F4C-8927-89D3069DC95E}" srcOrd="5" destOrd="0" parTransId="{CE98DBDC-F8CB-4199-B935-47A24B0ADD8B}" sibTransId="{AEB3141A-13DE-4A22-9926-52421A7C33EC}"/>
    <dgm:cxn modelId="{30031764-B374-42F8-807D-C757156F1888}" srcId="{7D08D4AC-1EA8-472D-A3CD-A83327853315}" destId="{62C3D7B1-95B8-4B42-9BAF-0AD2CF32FF26}" srcOrd="2" destOrd="0" parTransId="{E33B2F5B-E5CF-4F0E-A2FD-8AA0F717A415}" sibTransId="{8D9435D4-C36B-4D10-966C-C4C71D951CC3}"/>
    <dgm:cxn modelId="{E2A83457-D92A-425E-BD44-CB9818AE57B2}" srcId="{7D08D4AC-1EA8-472D-A3CD-A83327853315}" destId="{897D3137-5A94-4F70-9C84-5DC68EBEB35C}" srcOrd="3" destOrd="0" parTransId="{73DD8335-DBC1-4331-9FCC-887AA9147A7A}" sibTransId="{2156B549-539C-433B-97D4-C6083C18948E}"/>
    <dgm:cxn modelId="{5C88C283-C651-46AE-9EEE-C5A2F289537F}" type="presOf" srcId="{62C3D7B1-95B8-4B42-9BAF-0AD2CF32FF26}" destId="{1CF7BFB2-04B5-4AFC-B727-4AE2B4C845B0}" srcOrd="0" destOrd="0" presId="urn:microsoft.com/office/officeart/2008/layout/LinedList"/>
    <dgm:cxn modelId="{A67ADA9A-AF13-4A55-BED8-2B65A585FDE2}" type="presOf" srcId="{BF3FCECE-DFA3-43D6-98F1-495B40FE6321}" destId="{1741B77B-6A15-4D89-BCC6-57C0D8156C82}" srcOrd="0" destOrd="0" presId="urn:microsoft.com/office/officeart/2008/layout/LinedList"/>
    <dgm:cxn modelId="{AFCD37AB-025C-4849-8CB9-AE04B4E4D05E}" type="presOf" srcId="{0EE64544-21F8-4F9B-810C-C7CC878756C0}" destId="{06549294-1C55-4E71-B7FA-BA3300ED91AF}" srcOrd="0" destOrd="0" presId="urn:microsoft.com/office/officeart/2008/layout/LinedList"/>
    <dgm:cxn modelId="{3D37DEBD-5618-439F-80CA-98CF1DC308E4}" srcId="{7D08D4AC-1EA8-472D-A3CD-A83327853315}" destId="{6ECD8223-683B-4635-8F39-898E0B51CF6C}" srcOrd="7" destOrd="0" parTransId="{E77B03B8-C74D-4301-80E5-5D7FC4C7475B}" sibTransId="{560BD56E-9CDD-4302-8BAE-E9ACF59C56DA}"/>
    <dgm:cxn modelId="{729FBEC4-FA23-42DD-A7F7-960419538394}" srcId="{7D08D4AC-1EA8-472D-A3CD-A83327853315}" destId="{97D5D73B-9514-40FB-9B82-B670A6245C15}" srcOrd="0" destOrd="0" parTransId="{E7755C7A-B82C-4E3E-9B26-1E1349CE12EE}" sibTransId="{5A0AA58C-4D05-4C53-A906-DAE5FB2AA6E7}"/>
    <dgm:cxn modelId="{3B0500CC-DA37-4D77-81EB-EA10A1E78D6B}" srcId="{7D08D4AC-1EA8-472D-A3CD-A83327853315}" destId="{72AFF2B8-0BFB-4D5E-BD99-F09BD533A647}" srcOrd="8" destOrd="0" parTransId="{40BD0574-2CFA-4CDE-899A-47B18E0016C9}" sibTransId="{5F938249-180E-490C-BA0C-68451D76475C}"/>
    <dgm:cxn modelId="{C62725D0-E898-4F14-B7F0-28A8E584E704}" type="presOf" srcId="{7D08D4AC-1EA8-472D-A3CD-A83327853315}" destId="{350EE793-D564-4E4F-A94A-67E4BAE2E728}" srcOrd="0" destOrd="0" presId="urn:microsoft.com/office/officeart/2008/layout/LinedList"/>
    <dgm:cxn modelId="{2F755CD8-EA65-4C7F-977C-AFA4F61C053C}" type="presOf" srcId="{ED494E47-5C74-4F4C-8927-89D3069DC95E}" destId="{5D701C7B-12CE-4467-8AC1-D18F6DE3FC6C}" srcOrd="0" destOrd="0" presId="urn:microsoft.com/office/officeart/2008/layout/LinedList"/>
    <dgm:cxn modelId="{5B9894E5-DE64-4EC1-A987-6727E08C0057}" type="presOf" srcId="{897D3137-5A94-4F70-9C84-5DC68EBEB35C}" destId="{5F92CA7B-DBAA-488C-8C02-54D2DACE23F5}" srcOrd="0" destOrd="0" presId="urn:microsoft.com/office/officeart/2008/layout/LinedList"/>
    <dgm:cxn modelId="{698AB3E5-8AA2-4FC1-947A-569CE818C5D4}" type="presOf" srcId="{6ECD8223-683B-4635-8F39-898E0B51CF6C}" destId="{4DFDC935-0F6E-4A84-89EF-3DFFA2D05EDD}" srcOrd="0" destOrd="0" presId="urn:microsoft.com/office/officeart/2008/layout/LinedList"/>
    <dgm:cxn modelId="{B8A899F8-BFCD-4392-82DC-AD7AC9078E4A}" srcId="{7D08D4AC-1EA8-472D-A3CD-A83327853315}" destId="{BF3FCECE-DFA3-43D6-98F1-495B40FE6321}" srcOrd="6" destOrd="0" parTransId="{4F0830BB-1F8D-441E-AE7E-D9B2D652D97C}" sibTransId="{88A7CEC4-753E-4212-BD50-F41B99970745}"/>
    <dgm:cxn modelId="{18626203-4453-4FE1-8F92-5035C7D1E2F7}" type="presParOf" srcId="{350EE793-D564-4E4F-A94A-67E4BAE2E728}" destId="{F0B8E2EF-2565-4E85-8CC0-A9758AD5510C}" srcOrd="0" destOrd="0" presId="urn:microsoft.com/office/officeart/2008/layout/LinedList"/>
    <dgm:cxn modelId="{4E289715-51CB-4708-8A40-E7624751653C}" type="presParOf" srcId="{350EE793-D564-4E4F-A94A-67E4BAE2E728}" destId="{6CFED6DC-52D2-487F-BAD8-46CDA9C3440D}" srcOrd="1" destOrd="0" presId="urn:microsoft.com/office/officeart/2008/layout/LinedList"/>
    <dgm:cxn modelId="{20807D65-2330-43F0-B263-332D36A5BF75}" type="presParOf" srcId="{6CFED6DC-52D2-487F-BAD8-46CDA9C3440D}" destId="{CA6A831F-E894-458E-BBBA-BACEC5D13856}" srcOrd="0" destOrd="0" presId="urn:microsoft.com/office/officeart/2008/layout/LinedList"/>
    <dgm:cxn modelId="{24600F41-15A3-420B-945D-6AAC6B34925F}" type="presParOf" srcId="{6CFED6DC-52D2-487F-BAD8-46CDA9C3440D}" destId="{7AE21358-F573-4E65-B47F-0ED279CE58EF}" srcOrd="1" destOrd="0" presId="urn:microsoft.com/office/officeart/2008/layout/LinedList"/>
    <dgm:cxn modelId="{84FB1635-8958-44A8-AFD4-BF1011A53040}" type="presParOf" srcId="{350EE793-D564-4E4F-A94A-67E4BAE2E728}" destId="{A5FDA37A-B3EB-48B4-8BFC-9F504EDE2EEA}" srcOrd="2" destOrd="0" presId="urn:microsoft.com/office/officeart/2008/layout/LinedList"/>
    <dgm:cxn modelId="{01FC6151-B3F9-4F5E-94EA-D3353CBD7959}" type="presParOf" srcId="{350EE793-D564-4E4F-A94A-67E4BAE2E728}" destId="{79385AD8-1C8B-425A-8010-C6E01F1DC645}" srcOrd="3" destOrd="0" presId="urn:microsoft.com/office/officeart/2008/layout/LinedList"/>
    <dgm:cxn modelId="{2F5B279B-CA2F-45C9-9AD6-FDA5DE30D1DF}" type="presParOf" srcId="{79385AD8-1C8B-425A-8010-C6E01F1DC645}" destId="{06549294-1C55-4E71-B7FA-BA3300ED91AF}" srcOrd="0" destOrd="0" presId="urn:microsoft.com/office/officeart/2008/layout/LinedList"/>
    <dgm:cxn modelId="{4E3A34AD-C707-4FAB-9239-DD707FB03731}" type="presParOf" srcId="{79385AD8-1C8B-425A-8010-C6E01F1DC645}" destId="{6E0411D3-FC48-48F0-8700-8770FA01FECE}" srcOrd="1" destOrd="0" presId="urn:microsoft.com/office/officeart/2008/layout/LinedList"/>
    <dgm:cxn modelId="{33C0E1FD-2E30-468A-B8FD-0EDB6C981355}" type="presParOf" srcId="{350EE793-D564-4E4F-A94A-67E4BAE2E728}" destId="{96BF1F9E-96F6-412D-8742-06FF665EA321}" srcOrd="4" destOrd="0" presId="urn:microsoft.com/office/officeart/2008/layout/LinedList"/>
    <dgm:cxn modelId="{C244686C-C872-4568-BF3E-0B2395601F5F}" type="presParOf" srcId="{350EE793-D564-4E4F-A94A-67E4BAE2E728}" destId="{2A2D4CF3-BB28-4A8B-AA8F-C204887C4EAC}" srcOrd="5" destOrd="0" presId="urn:microsoft.com/office/officeart/2008/layout/LinedList"/>
    <dgm:cxn modelId="{BE279BA9-CBED-4C6A-BCD3-F7D90CBA1745}" type="presParOf" srcId="{2A2D4CF3-BB28-4A8B-AA8F-C204887C4EAC}" destId="{1CF7BFB2-04B5-4AFC-B727-4AE2B4C845B0}" srcOrd="0" destOrd="0" presId="urn:microsoft.com/office/officeart/2008/layout/LinedList"/>
    <dgm:cxn modelId="{B341E914-C4B5-471E-BF28-29631C05BA1F}" type="presParOf" srcId="{2A2D4CF3-BB28-4A8B-AA8F-C204887C4EAC}" destId="{D855C58C-35DA-4D84-ACFE-EFB55FEF71D7}" srcOrd="1" destOrd="0" presId="urn:microsoft.com/office/officeart/2008/layout/LinedList"/>
    <dgm:cxn modelId="{A684B7E1-2D4E-4103-BAC9-1793C8AD5024}" type="presParOf" srcId="{350EE793-D564-4E4F-A94A-67E4BAE2E728}" destId="{38FF5B13-C1BE-4A5E-86A3-DFA204C04D13}" srcOrd="6" destOrd="0" presId="urn:microsoft.com/office/officeart/2008/layout/LinedList"/>
    <dgm:cxn modelId="{EFC9AAD0-9C4D-44F7-B96E-D80B3D0BA561}" type="presParOf" srcId="{350EE793-D564-4E4F-A94A-67E4BAE2E728}" destId="{1B553FA1-FD94-4545-A015-2BBA44A59581}" srcOrd="7" destOrd="0" presId="urn:microsoft.com/office/officeart/2008/layout/LinedList"/>
    <dgm:cxn modelId="{13B8BD9B-D0EB-4B1E-8182-51C32C8D9736}" type="presParOf" srcId="{1B553FA1-FD94-4545-A015-2BBA44A59581}" destId="{5F92CA7B-DBAA-488C-8C02-54D2DACE23F5}" srcOrd="0" destOrd="0" presId="urn:microsoft.com/office/officeart/2008/layout/LinedList"/>
    <dgm:cxn modelId="{7C535C33-411C-449E-A832-EBE8618A2A6F}" type="presParOf" srcId="{1B553FA1-FD94-4545-A015-2BBA44A59581}" destId="{71B06796-CE4B-408C-AC40-2EE00BF40378}" srcOrd="1" destOrd="0" presId="urn:microsoft.com/office/officeart/2008/layout/LinedList"/>
    <dgm:cxn modelId="{30846578-AF2E-412B-815D-57342602565F}" type="presParOf" srcId="{350EE793-D564-4E4F-A94A-67E4BAE2E728}" destId="{7FA87EDA-6FD4-4647-86C9-7F0020121F70}" srcOrd="8" destOrd="0" presId="urn:microsoft.com/office/officeart/2008/layout/LinedList"/>
    <dgm:cxn modelId="{48CE74D3-FE32-40F3-AC6F-AB20454031BA}" type="presParOf" srcId="{350EE793-D564-4E4F-A94A-67E4BAE2E728}" destId="{3F4F121B-C3ED-4648-A840-381672B965E0}" srcOrd="9" destOrd="0" presId="urn:microsoft.com/office/officeart/2008/layout/LinedList"/>
    <dgm:cxn modelId="{89C069AD-22C6-426C-BB0F-B7034DBAD7F6}" type="presParOf" srcId="{3F4F121B-C3ED-4648-A840-381672B965E0}" destId="{C9C1D145-A0AE-437E-B0CE-B14D4E4E46D6}" srcOrd="0" destOrd="0" presId="urn:microsoft.com/office/officeart/2008/layout/LinedList"/>
    <dgm:cxn modelId="{98C61409-F509-4C5C-AFA7-64CF83497D4B}" type="presParOf" srcId="{3F4F121B-C3ED-4648-A840-381672B965E0}" destId="{C5354930-29A4-4D24-B222-642C9FA76E1D}" srcOrd="1" destOrd="0" presId="urn:microsoft.com/office/officeart/2008/layout/LinedList"/>
    <dgm:cxn modelId="{7687FB48-81E6-48AA-A046-0CB339A459DD}" type="presParOf" srcId="{350EE793-D564-4E4F-A94A-67E4BAE2E728}" destId="{61BF655B-8393-4841-9AC6-0604AD4CCE8C}" srcOrd="10" destOrd="0" presId="urn:microsoft.com/office/officeart/2008/layout/LinedList"/>
    <dgm:cxn modelId="{D6880FEB-8044-440F-B460-8BB442BB0DEF}" type="presParOf" srcId="{350EE793-D564-4E4F-A94A-67E4BAE2E728}" destId="{AC971966-C16F-4D46-8D64-0285141BFA10}" srcOrd="11" destOrd="0" presId="urn:microsoft.com/office/officeart/2008/layout/LinedList"/>
    <dgm:cxn modelId="{BBAF40EF-DE14-4CF5-A10A-DDD03FB60422}" type="presParOf" srcId="{AC971966-C16F-4D46-8D64-0285141BFA10}" destId="{5D701C7B-12CE-4467-8AC1-D18F6DE3FC6C}" srcOrd="0" destOrd="0" presId="urn:microsoft.com/office/officeart/2008/layout/LinedList"/>
    <dgm:cxn modelId="{473F5679-1C71-49E4-8E11-95D7A9B5E176}" type="presParOf" srcId="{AC971966-C16F-4D46-8D64-0285141BFA10}" destId="{8B16E563-A97E-4216-A399-4AC980B2DB67}" srcOrd="1" destOrd="0" presId="urn:microsoft.com/office/officeart/2008/layout/LinedList"/>
    <dgm:cxn modelId="{17177F56-DFD0-4A66-A20C-8B62D4C53B50}" type="presParOf" srcId="{350EE793-D564-4E4F-A94A-67E4BAE2E728}" destId="{5298817A-225E-4B99-BA17-C3D5B744A98B}" srcOrd="12" destOrd="0" presId="urn:microsoft.com/office/officeart/2008/layout/LinedList"/>
    <dgm:cxn modelId="{78AE1EB0-2C90-442F-B7D1-521BEF79D6FF}" type="presParOf" srcId="{350EE793-D564-4E4F-A94A-67E4BAE2E728}" destId="{50D7752E-5FC9-45CD-ACB5-4AE9CF39E1F6}" srcOrd="13" destOrd="0" presId="urn:microsoft.com/office/officeart/2008/layout/LinedList"/>
    <dgm:cxn modelId="{4E83A0E8-18F0-4042-9B95-6B95AEBC351B}" type="presParOf" srcId="{50D7752E-5FC9-45CD-ACB5-4AE9CF39E1F6}" destId="{1741B77B-6A15-4D89-BCC6-57C0D8156C82}" srcOrd="0" destOrd="0" presId="urn:microsoft.com/office/officeart/2008/layout/LinedList"/>
    <dgm:cxn modelId="{E7089B51-640E-4FA7-B6F8-80619E6D704B}" type="presParOf" srcId="{50D7752E-5FC9-45CD-ACB5-4AE9CF39E1F6}" destId="{EF21326D-69A7-4DFE-ADB0-BAE58899128F}" srcOrd="1" destOrd="0" presId="urn:microsoft.com/office/officeart/2008/layout/LinedList"/>
    <dgm:cxn modelId="{84E83085-084E-4FE8-9FBA-253E46501318}" type="presParOf" srcId="{350EE793-D564-4E4F-A94A-67E4BAE2E728}" destId="{515CFBB1-A123-4AE4-A4D1-1C02C38B0EFE}" srcOrd="14" destOrd="0" presId="urn:microsoft.com/office/officeart/2008/layout/LinedList"/>
    <dgm:cxn modelId="{435F513C-28DC-4219-A0AF-8258C1570E77}" type="presParOf" srcId="{350EE793-D564-4E4F-A94A-67E4BAE2E728}" destId="{9F4C527A-6C61-44DA-9F08-ED69099C346A}" srcOrd="15" destOrd="0" presId="urn:microsoft.com/office/officeart/2008/layout/LinedList"/>
    <dgm:cxn modelId="{08A74A61-FC60-430D-82B0-C608631FD7C9}" type="presParOf" srcId="{9F4C527A-6C61-44DA-9F08-ED69099C346A}" destId="{4DFDC935-0F6E-4A84-89EF-3DFFA2D05EDD}" srcOrd="0" destOrd="0" presId="urn:microsoft.com/office/officeart/2008/layout/LinedList"/>
    <dgm:cxn modelId="{89DE7AE1-CA33-4A55-BE3D-A029166CE385}" type="presParOf" srcId="{9F4C527A-6C61-44DA-9F08-ED69099C346A}" destId="{F5DD357A-414C-4D20-BBA7-D6EE8E50DB0F}" srcOrd="1" destOrd="0" presId="urn:microsoft.com/office/officeart/2008/layout/LinedList"/>
    <dgm:cxn modelId="{63B7B9FB-B808-42EB-8D15-F759B2B27F8A}" type="presParOf" srcId="{350EE793-D564-4E4F-A94A-67E4BAE2E728}" destId="{EE043A50-984E-448F-9FB2-89B9CA2F5187}" srcOrd="16" destOrd="0" presId="urn:microsoft.com/office/officeart/2008/layout/LinedList"/>
    <dgm:cxn modelId="{681DB7DA-BC5C-4DD7-9B7E-9053D81F3F8D}" type="presParOf" srcId="{350EE793-D564-4E4F-A94A-67E4BAE2E728}" destId="{7AEEB03C-19E6-43E0-B247-502D0AE8057B}" srcOrd="17" destOrd="0" presId="urn:microsoft.com/office/officeart/2008/layout/LinedList"/>
    <dgm:cxn modelId="{CCEF6106-9BCE-4708-B8B2-2296096A163D}" type="presParOf" srcId="{7AEEB03C-19E6-43E0-B247-502D0AE8057B}" destId="{679D1DE2-4A16-46E6-A91F-0E42E5786E9E}" srcOrd="0" destOrd="0" presId="urn:microsoft.com/office/officeart/2008/layout/LinedList"/>
    <dgm:cxn modelId="{9861951F-683B-4F53-A1B7-0ADB970EE7BC}" type="presParOf" srcId="{7AEEB03C-19E6-43E0-B247-502D0AE8057B}" destId="{A1D655A8-D4D4-4DB6-B4C8-DD2116A8F997}" srcOrd="1" destOrd="0" presId="urn:microsoft.com/office/officeart/2008/layout/LinedList"/>
    <dgm:cxn modelId="{A3455345-07AE-4C89-8D8D-3D8EE20DBAB7}" type="presParOf" srcId="{350EE793-D564-4E4F-A94A-67E4BAE2E728}" destId="{4E7E6A9F-5440-4962-BF54-1782EBBB8682}" srcOrd="18" destOrd="0" presId="urn:microsoft.com/office/officeart/2008/layout/LinedList"/>
    <dgm:cxn modelId="{265DCEB6-225B-404F-BDA2-7AF88C37189B}" type="presParOf" srcId="{350EE793-D564-4E4F-A94A-67E4BAE2E728}" destId="{F8F47D58-C8ED-4C98-A3EC-9F054333FBE4}" srcOrd="19" destOrd="0" presId="urn:microsoft.com/office/officeart/2008/layout/LinedList"/>
    <dgm:cxn modelId="{FF5E02BC-BB07-472E-9811-B9BA1DFABA25}" type="presParOf" srcId="{F8F47D58-C8ED-4C98-A3EC-9F054333FBE4}" destId="{D7A910E8-D226-4B60-AAEB-744CD4585F04}" srcOrd="0" destOrd="0" presId="urn:microsoft.com/office/officeart/2008/layout/LinedList"/>
    <dgm:cxn modelId="{BE19E61F-AA36-421E-BC38-9605F0313CEE}" type="presParOf" srcId="{F8F47D58-C8ED-4C98-A3EC-9F054333FBE4}" destId="{A9D468CA-DD14-44CF-93A5-7922B2974B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E5744-DC43-4D34-AD2E-5813C5864AC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92938FE-2FA9-47A7-90D4-518F33661420}">
      <dgm:prSet/>
      <dgm:spPr/>
      <dgm:t>
        <a:bodyPr/>
        <a:lstStyle/>
        <a:p>
          <a:r>
            <a:rPr lang="tr-TR" b="1"/>
            <a:t>Taslakta sosyalleştirmenin üç ilde başlaması öneriliyordu (Muş; Çankırı; Edirne)</a:t>
          </a:r>
          <a:endParaRPr lang="en-US"/>
        </a:p>
      </dgm:t>
    </dgm:pt>
    <dgm:pt modelId="{289B0EFB-3197-45FD-98E1-A73FD191087F}" type="parTrans" cxnId="{1B7590EC-82AD-4050-AE2E-7B88EE39F249}">
      <dgm:prSet/>
      <dgm:spPr/>
      <dgm:t>
        <a:bodyPr/>
        <a:lstStyle/>
        <a:p>
          <a:endParaRPr lang="en-US"/>
        </a:p>
      </dgm:t>
    </dgm:pt>
    <dgm:pt modelId="{E938AC1C-D053-42AE-AB7F-29D64CEC1A51}" type="sibTrans" cxnId="{1B7590EC-82AD-4050-AE2E-7B88EE39F249}">
      <dgm:prSet/>
      <dgm:spPr/>
      <dgm:t>
        <a:bodyPr/>
        <a:lstStyle/>
        <a:p>
          <a:endParaRPr lang="en-US"/>
        </a:p>
      </dgm:t>
    </dgm:pt>
    <dgm:pt modelId="{E9F96EE6-9792-4248-9443-A385B8E82244}">
      <dgm:prSet/>
      <dgm:spPr/>
      <dgm:t>
        <a:bodyPr/>
        <a:lstStyle/>
        <a:p>
          <a:r>
            <a:rPr lang="tr-TR" b="1"/>
            <a:t>Maliye Bakanlığı kabul etmedi</a:t>
          </a:r>
          <a:endParaRPr lang="en-US"/>
        </a:p>
      </dgm:t>
    </dgm:pt>
    <dgm:pt modelId="{5896D76B-294A-4DAC-8DCD-B362BBD720B9}" type="parTrans" cxnId="{DE2A2BD0-0285-4F32-9FDA-9C43B3F3E4E7}">
      <dgm:prSet/>
      <dgm:spPr/>
      <dgm:t>
        <a:bodyPr/>
        <a:lstStyle/>
        <a:p>
          <a:endParaRPr lang="en-US"/>
        </a:p>
      </dgm:t>
    </dgm:pt>
    <dgm:pt modelId="{D2DF7BBE-44F9-4B64-87D3-429C0200A5B5}" type="sibTrans" cxnId="{DE2A2BD0-0285-4F32-9FDA-9C43B3F3E4E7}">
      <dgm:prSet/>
      <dgm:spPr/>
      <dgm:t>
        <a:bodyPr/>
        <a:lstStyle/>
        <a:p>
          <a:endParaRPr lang="en-US"/>
        </a:p>
      </dgm:t>
    </dgm:pt>
    <dgm:pt modelId="{C9A16B02-7349-4CFB-8868-7AE611B0526E}">
      <dgm:prSet/>
      <dgm:spPr/>
      <dgm:t>
        <a:bodyPr/>
        <a:lstStyle/>
        <a:p>
          <a:r>
            <a:rPr lang="tr-TR" b="1" dirty="0"/>
            <a:t>Taslakta pirime dayalı sigorta sistemi öneriliyordu.</a:t>
          </a:r>
          <a:endParaRPr lang="en-US" dirty="0"/>
        </a:p>
      </dgm:t>
    </dgm:pt>
    <dgm:pt modelId="{9B026D1E-3AA4-4750-B988-EBBD85DE03DF}" type="parTrans" cxnId="{3BE7496A-F3CE-4A7F-AF59-8E6B35D19794}">
      <dgm:prSet/>
      <dgm:spPr/>
      <dgm:t>
        <a:bodyPr/>
        <a:lstStyle/>
        <a:p>
          <a:endParaRPr lang="en-US"/>
        </a:p>
      </dgm:t>
    </dgm:pt>
    <dgm:pt modelId="{FDBE688E-3F27-4172-8A66-463751BF8418}" type="sibTrans" cxnId="{3BE7496A-F3CE-4A7F-AF59-8E6B35D19794}">
      <dgm:prSet/>
      <dgm:spPr/>
      <dgm:t>
        <a:bodyPr/>
        <a:lstStyle/>
        <a:p>
          <a:endParaRPr lang="en-US"/>
        </a:p>
      </dgm:t>
    </dgm:pt>
    <dgm:pt modelId="{D3A783C2-1810-44A1-827D-8D809C8AFC1D}">
      <dgm:prSet/>
      <dgm:spPr/>
      <dgm:t>
        <a:bodyPr/>
        <a:lstStyle/>
        <a:p>
          <a:r>
            <a:rPr lang="tr-TR" b="1"/>
            <a:t>Maliye Bakanlığı kabul etmedi</a:t>
          </a:r>
          <a:endParaRPr lang="en-US"/>
        </a:p>
      </dgm:t>
    </dgm:pt>
    <dgm:pt modelId="{40582B29-5916-4A5B-82C1-F759B5992E86}" type="parTrans" cxnId="{A6195538-B1BF-40AC-A6F9-6764BA174178}">
      <dgm:prSet/>
      <dgm:spPr/>
      <dgm:t>
        <a:bodyPr/>
        <a:lstStyle/>
        <a:p>
          <a:endParaRPr lang="en-US"/>
        </a:p>
      </dgm:t>
    </dgm:pt>
    <dgm:pt modelId="{587248CF-C3D7-45E2-9DFE-62C96EA004FF}" type="sibTrans" cxnId="{A6195538-B1BF-40AC-A6F9-6764BA174178}">
      <dgm:prSet/>
      <dgm:spPr/>
      <dgm:t>
        <a:bodyPr/>
        <a:lstStyle/>
        <a:p>
          <a:endParaRPr lang="en-US"/>
        </a:p>
      </dgm:t>
    </dgm:pt>
    <dgm:pt modelId="{4113FAE1-91DD-47BC-BAED-F8FDE0186E07}" type="pres">
      <dgm:prSet presAssocID="{866E5744-DC43-4D34-AD2E-5813C5864AC9}" presName="outerComposite" presStyleCnt="0">
        <dgm:presLayoutVars>
          <dgm:chMax val="5"/>
          <dgm:dir/>
          <dgm:resizeHandles val="exact"/>
        </dgm:presLayoutVars>
      </dgm:prSet>
      <dgm:spPr/>
    </dgm:pt>
    <dgm:pt modelId="{4A2C32B5-BFAA-46D8-8163-4A49A9D451A8}" type="pres">
      <dgm:prSet presAssocID="{866E5744-DC43-4D34-AD2E-5813C5864AC9}" presName="dummyMaxCanvas" presStyleCnt="0">
        <dgm:presLayoutVars/>
      </dgm:prSet>
      <dgm:spPr/>
    </dgm:pt>
    <dgm:pt modelId="{536D76D0-9EDF-4F49-BD26-85A62D0CC75F}" type="pres">
      <dgm:prSet presAssocID="{866E5744-DC43-4D34-AD2E-5813C5864AC9}" presName="FourNodes_1" presStyleLbl="node1" presStyleIdx="0" presStyleCnt="4">
        <dgm:presLayoutVars>
          <dgm:bulletEnabled val="1"/>
        </dgm:presLayoutVars>
      </dgm:prSet>
      <dgm:spPr/>
    </dgm:pt>
    <dgm:pt modelId="{F2CCDE32-136C-4912-8258-21520B791CD0}" type="pres">
      <dgm:prSet presAssocID="{866E5744-DC43-4D34-AD2E-5813C5864AC9}" presName="FourNodes_2" presStyleLbl="node1" presStyleIdx="1" presStyleCnt="4">
        <dgm:presLayoutVars>
          <dgm:bulletEnabled val="1"/>
        </dgm:presLayoutVars>
      </dgm:prSet>
      <dgm:spPr/>
    </dgm:pt>
    <dgm:pt modelId="{0E5D129B-B666-4EB3-AB8E-F75F509DF0AD}" type="pres">
      <dgm:prSet presAssocID="{866E5744-DC43-4D34-AD2E-5813C5864AC9}" presName="FourNodes_3" presStyleLbl="node1" presStyleIdx="2" presStyleCnt="4">
        <dgm:presLayoutVars>
          <dgm:bulletEnabled val="1"/>
        </dgm:presLayoutVars>
      </dgm:prSet>
      <dgm:spPr/>
    </dgm:pt>
    <dgm:pt modelId="{C7FAB04C-C27E-4708-A1C8-93F2FA760AC7}" type="pres">
      <dgm:prSet presAssocID="{866E5744-DC43-4D34-AD2E-5813C5864AC9}" presName="FourNodes_4" presStyleLbl="node1" presStyleIdx="3" presStyleCnt="4">
        <dgm:presLayoutVars>
          <dgm:bulletEnabled val="1"/>
        </dgm:presLayoutVars>
      </dgm:prSet>
      <dgm:spPr/>
    </dgm:pt>
    <dgm:pt modelId="{7E129DF2-574C-4E20-A3FC-BDFC4B2502B9}" type="pres">
      <dgm:prSet presAssocID="{866E5744-DC43-4D34-AD2E-5813C5864AC9}" presName="FourConn_1-2" presStyleLbl="fgAccFollowNode1" presStyleIdx="0" presStyleCnt="3">
        <dgm:presLayoutVars>
          <dgm:bulletEnabled val="1"/>
        </dgm:presLayoutVars>
      </dgm:prSet>
      <dgm:spPr/>
    </dgm:pt>
    <dgm:pt modelId="{8CF38151-5BD6-498F-9222-872FC2442C0F}" type="pres">
      <dgm:prSet presAssocID="{866E5744-DC43-4D34-AD2E-5813C5864AC9}" presName="FourConn_2-3" presStyleLbl="fgAccFollowNode1" presStyleIdx="1" presStyleCnt="3">
        <dgm:presLayoutVars>
          <dgm:bulletEnabled val="1"/>
        </dgm:presLayoutVars>
      </dgm:prSet>
      <dgm:spPr/>
    </dgm:pt>
    <dgm:pt modelId="{1C8404F0-60AF-463E-8F62-0636B71704B1}" type="pres">
      <dgm:prSet presAssocID="{866E5744-DC43-4D34-AD2E-5813C5864AC9}" presName="FourConn_3-4" presStyleLbl="fgAccFollowNode1" presStyleIdx="2" presStyleCnt="3">
        <dgm:presLayoutVars>
          <dgm:bulletEnabled val="1"/>
        </dgm:presLayoutVars>
      </dgm:prSet>
      <dgm:spPr/>
    </dgm:pt>
    <dgm:pt modelId="{C975591F-DEBF-4D12-BC92-84016B1E806C}" type="pres">
      <dgm:prSet presAssocID="{866E5744-DC43-4D34-AD2E-5813C5864AC9}" presName="FourNodes_1_text" presStyleLbl="node1" presStyleIdx="3" presStyleCnt="4">
        <dgm:presLayoutVars>
          <dgm:bulletEnabled val="1"/>
        </dgm:presLayoutVars>
      </dgm:prSet>
      <dgm:spPr/>
    </dgm:pt>
    <dgm:pt modelId="{7D732543-B534-45CC-A25E-63141996F47E}" type="pres">
      <dgm:prSet presAssocID="{866E5744-DC43-4D34-AD2E-5813C5864AC9}" presName="FourNodes_2_text" presStyleLbl="node1" presStyleIdx="3" presStyleCnt="4">
        <dgm:presLayoutVars>
          <dgm:bulletEnabled val="1"/>
        </dgm:presLayoutVars>
      </dgm:prSet>
      <dgm:spPr/>
    </dgm:pt>
    <dgm:pt modelId="{894871A8-7267-44E4-81ED-5F0580628E89}" type="pres">
      <dgm:prSet presAssocID="{866E5744-DC43-4D34-AD2E-5813C5864AC9}" presName="FourNodes_3_text" presStyleLbl="node1" presStyleIdx="3" presStyleCnt="4">
        <dgm:presLayoutVars>
          <dgm:bulletEnabled val="1"/>
        </dgm:presLayoutVars>
      </dgm:prSet>
      <dgm:spPr/>
    </dgm:pt>
    <dgm:pt modelId="{93723F19-2054-4EC2-8ACF-6B3358F48E10}" type="pres">
      <dgm:prSet presAssocID="{866E5744-DC43-4D34-AD2E-5813C5864AC9}" presName="FourNodes_4_text" presStyleLbl="node1" presStyleIdx="3" presStyleCnt="4">
        <dgm:presLayoutVars>
          <dgm:bulletEnabled val="1"/>
        </dgm:presLayoutVars>
      </dgm:prSet>
      <dgm:spPr/>
    </dgm:pt>
  </dgm:ptLst>
  <dgm:cxnLst>
    <dgm:cxn modelId="{A8664902-67DA-488B-87B9-F80A22535D5F}" type="presOf" srcId="{092938FE-2FA9-47A7-90D4-518F33661420}" destId="{536D76D0-9EDF-4F49-BD26-85A62D0CC75F}" srcOrd="0" destOrd="0" presId="urn:microsoft.com/office/officeart/2005/8/layout/vProcess5"/>
    <dgm:cxn modelId="{1791681B-E357-465D-B610-80D3C034A3E8}" type="presOf" srcId="{E9F96EE6-9792-4248-9443-A385B8E82244}" destId="{7D732543-B534-45CC-A25E-63141996F47E}" srcOrd="1" destOrd="0" presId="urn:microsoft.com/office/officeart/2005/8/layout/vProcess5"/>
    <dgm:cxn modelId="{13F40C20-861E-4AC8-BA57-1D7281E52272}" type="presOf" srcId="{D3A783C2-1810-44A1-827D-8D809C8AFC1D}" destId="{93723F19-2054-4EC2-8ACF-6B3358F48E10}" srcOrd="1" destOrd="0" presId="urn:microsoft.com/office/officeart/2005/8/layout/vProcess5"/>
    <dgm:cxn modelId="{A6195538-B1BF-40AC-A6F9-6764BA174178}" srcId="{866E5744-DC43-4D34-AD2E-5813C5864AC9}" destId="{D3A783C2-1810-44A1-827D-8D809C8AFC1D}" srcOrd="3" destOrd="0" parTransId="{40582B29-5916-4A5B-82C1-F759B5992E86}" sibTransId="{587248CF-C3D7-45E2-9DFE-62C96EA004FF}"/>
    <dgm:cxn modelId="{26471662-DE29-4FB4-ABEF-C3493030D226}" type="presOf" srcId="{E938AC1C-D053-42AE-AB7F-29D64CEC1A51}" destId="{7E129DF2-574C-4E20-A3FC-BDFC4B2502B9}" srcOrd="0" destOrd="0" presId="urn:microsoft.com/office/officeart/2005/8/layout/vProcess5"/>
    <dgm:cxn modelId="{06F15847-1E52-47E5-B983-04E648EC7B8E}" type="presOf" srcId="{D2DF7BBE-44F9-4B64-87D3-429C0200A5B5}" destId="{8CF38151-5BD6-498F-9222-872FC2442C0F}" srcOrd="0" destOrd="0" presId="urn:microsoft.com/office/officeart/2005/8/layout/vProcess5"/>
    <dgm:cxn modelId="{88B17D68-4DF5-48C5-A6F3-F1D35FF29391}" type="presOf" srcId="{092938FE-2FA9-47A7-90D4-518F33661420}" destId="{C975591F-DEBF-4D12-BC92-84016B1E806C}" srcOrd="1" destOrd="0" presId="urn:microsoft.com/office/officeart/2005/8/layout/vProcess5"/>
    <dgm:cxn modelId="{3BE7496A-F3CE-4A7F-AF59-8E6B35D19794}" srcId="{866E5744-DC43-4D34-AD2E-5813C5864AC9}" destId="{C9A16B02-7349-4CFB-8868-7AE611B0526E}" srcOrd="2" destOrd="0" parTransId="{9B026D1E-3AA4-4750-B988-EBBD85DE03DF}" sibTransId="{FDBE688E-3F27-4172-8A66-463751BF8418}"/>
    <dgm:cxn modelId="{843AFD6A-52BC-4309-A2D9-E8314B48E44F}" type="presOf" srcId="{C9A16B02-7349-4CFB-8868-7AE611B0526E}" destId="{0E5D129B-B666-4EB3-AB8E-F75F509DF0AD}" srcOrd="0" destOrd="0" presId="urn:microsoft.com/office/officeart/2005/8/layout/vProcess5"/>
    <dgm:cxn modelId="{2407CD50-AAE5-4B6E-8073-11F452EB46FE}" type="presOf" srcId="{E9F96EE6-9792-4248-9443-A385B8E82244}" destId="{F2CCDE32-136C-4912-8258-21520B791CD0}" srcOrd="0" destOrd="0" presId="urn:microsoft.com/office/officeart/2005/8/layout/vProcess5"/>
    <dgm:cxn modelId="{1BA95976-D7BF-4B03-A6E5-472D373D5565}" type="presOf" srcId="{C9A16B02-7349-4CFB-8868-7AE611B0526E}" destId="{894871A8-7267-44E4-81ED-5F0580628E89}" srcOrd="1" destOrd="0" presId="urn:microsoft.com/office/officeart/2005/8/layout/vProcess5"/>
    <dgm:cxn modelId="{701ED057-5877-4F99-A0B1-559370F8A6BE}" type="presOf" srcId="{D3A783C2-1810-44A1-827D-8D809C8AFC1D}" destId="{C7FAB04C-C27E-4708-A1C8-93F2FA760AC7}" srcOrd="0" destOrd="0" presId="urn:microsoft.com/office/officeart/2005/8/layout/vProcess5"/>
    <dgm:cxn modelId="{61F0869A-2252-4931-B49A-E41CEF228EAB}" type="presOf" srcId="{866E5744-DC43-4D34-AD2E-5813C5864AC9}" destId="{4113FAE1-91DD-47BC-BAED-F8FDE0186E07}" srcOrd="0" destOrd="0" presId="urn:microsoft.com/office/officeart/2005/8/layout/vProcess5"/>
    <dgm:cxn modelId="{AE6833A0-D43C-4371-BBFD-BBB79E291CC2}" type="presOf" srcId="{FDBE688E-3F27-4172-8A66-463751BF8418}" destId="{1C8404F0-60AF-463E-8F62-0636B71704B1}" srcOrd="0" destOrd="0" presId="urn:microsoft.com/office/officeart/2005/8/layout/vProcess5"/>
    <dgm:cxn modelId="{DE2A2BD0-0285-4F32-9FDA-9C43B3F3E4E7}" srcId="{866E5744-DC43-4D34-AD2E-5813C5864AC9}" destId="{E9F96EE6-9792-4248-9443-A385B8E82244}" srcOrd="1" destOrd="0" parTransId="{5896D76B-294A-4DAC-8DCD-B362BBD720B9}" sibTransId="{D2DF7BBE-44F9-4B64-87D3-429C0200A5B5}"/>
    <dgm:cxn modelId="{1B7590EC-82AD-4050-AE2E-7B88EE39F249}" srcId="{866E5744-DC43-4D34-AD2E-5813C5864AC9}" destId="{092938FE-2FA9-47A7-90D4-518F33661420}" srcOrd="0" destOrd="0" parTransId="{289B0EFB-3197-45FD-98E1-A73FD191087F}" sibTransId="{E938AC1C-D053-42AE-AB7F-29D64CEC1A51}"/>
    <dgm:cxn modelId="{31C96B02-365A-467B-940C-BAB7DB9225E3}" type="presParOf" srcId="{4113FAE1-91DD-47BC-BAED-F8FDE0186E07}" destId="{4A2C32B5-BFAA-46D8-8163-4A49A9D451A8}" srcOrd="0" destOrd="0" presId="urn:microsoft.com/office/officeart/2005/8/layout/vProcess5"/>
    <dgm:cxn modelId="{C59361DA-0B41-4105-80C9-4CE82BD49C05}" type="presParOf" srcId="{4113FAE1-91DD-47BC-BAED-F8FDE0186E07}" destId="{536D76D0-9EDF-4F49-BD26-85A62D0CC75F}" srcOrd="1" destOrd="0" presId="urn:microsoft.com/office/officeart/2005/8/layout/vProcess5"/>
    <dgm:cxn modelId="{268E1C62-B779-41DA-A8AC-00026DB48080}" type="presParOf" srcId="{4113FAE1-91DD-47BC-BAED-F8FDE0186E07}" destId="{F2CCDE32-136C-4912-8258-21520B791CD0}" srcOrd="2" destOrd="0" presId="urn:microsoft.com/office/officeart/2005/8/layout/vProcess5"/>
    <dgm:cxn modelId="{C54AEFBA-821E-44D4-9331-6F8909013F9A}" type="presParOf" srcId="{4113FAE1-91DD-47BC-BAED-F8FDE0186E07}" destId="{0E5D129B-B666-4EB3-AB8E-F75F509DF0AD}" srcOrd="3" destOrd="0" presId="urn:microsoft.com/office/officeart/2005/8/layout/vProcess5"/>
    <dgm:cxn modelId="{20183D21-232D-4478-B0DA-E10960ED40D6}" type="presParOf" srcId="{4113FAE1-91DD-47BC-BAED-F8FDE0186E07}" destId="{C7FAB04C-C27E-4708-A1C8-93F2FA760AC7}" srcOrd="4" destOrd="0" presId="urn:microsoft.com/office/officeart/2005/8/layout/vProcess5"/>
    <dgm:cxn modelId="{BA5C71D0-B62D-43A4-9C32-AED089B4AA6C}" type="presParOf" srcId="{4113FAE1-91DD-47BC-BAED-F8FDE0186E07}" destId="{7E129DF2-574C-4E20-A3FC-BDFC4B2502B9}" srcOrd="5" destOrd="0" presId="urn:microsoft.com/office/officeart/2005/8/layout/vProcess5"/>
    <dgm:cxn modelId="{63078F42-C9BA-4C85-A5F4-5BE6C163F99A}" type="presParOf" srcId="{4113FAE1-91DD-47BC-BAED-F8FDE0186E07}" destId="{8CF38151-5BD6-498F-9222-872FC2442C0F}" srcOrd="6" destOrd="0" presId="urn:microsoft.com/office/officeart/2005/8/layout/vProcess5"/>
    <dgm:cxn modelId="{FEFD2D77-17D2-4B06-97BC-EC897F238671}" type="presParOf" srcId="{4113FAE1-91DD-47BC-BAED-F8FDE0186E07}" destId="{1C8404F0-60AF-463E-8F62-0636B71704B1}" srcOrd="7" destOrd="0" presId="urn:microsoft.com/office/officeart/2005/8/layout/vProcess5"/>
    <dgm:cxn modelId="{DC17152D-337F-4CF4-B78A-03C3EFD08DCB}" type="presParOf" srcId="{4113FAE1-91DD-47BC-BAED-F8FDE0186E07}" destId="{C975591F-DEBF-4D12-BC92-84016B1E806C}" srcOrd="8" destOrd="0" presId="urn:microsoft.com/office/officeart/2005/8/layout/vProcess5"/>
    <dgm:cxn modelId="{F6FA721F-A463-4B6E-BD66-1B0F6A6E88F4}" type="presParOf" srcId="{4113FAE1-91DD-47BC-BAED-F8FDE0186E07}" destId="{7D732543-B534-45CC-A25E-63141996F47E}" srcOrd="9" destOrd="0" presId="urn:microsoft.com/office/officeart/2005/8/layout/vProcess5"/>
    <dgm:cxn modelId="{E2A3F29C-9A5B-40FB-A6A2-99600DE33293}" type="presParOf" srcId="{4113FAE1-91DD-47BC-BAED-F8FDE0186E07}" destId="{894871A8-7267-44E4-81ED-5F0580628E89}" srcOrd="10" destOrd="0" presId="urn:microsoft.com/office/officeart/2005/8/layout/vProcess5"/>
    <dgm:cxn modelId="{DB7C64CA-0595-4912-8E8D-4AAA35174ACE}" type="presParOf" srcId="{4113FAE1-91DD-47BC-BAED-F8FDE0186E07}" destId="{93723F19-2054-4EC2-8ACF-6B3358F48E1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F28E9-16A9-4EE2-9768-0C13233F749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1E1A62-6375-494C-8142-405DEB2D5773}">
      <dgm:prSet/>
      <dgm:spPr/>
      <dgm:t>
        <a:bodyPr/>
        <a:lstStyle/>
        <a:p>
          <a:r>
            <a:rPr lang="tr-TR" b="1" dirty="0"/>
            <a:t>Eşit ve sürekli hizmet</a:t>
          </a:r>
          <a:endParaRPr lang="en-US" dirty="0"/>
        </a:p>
      </dgm:t>
    </dgm:pt>
    <dgm:pt modelId="{0B995DDA-602A-42CA-AFCB-8047AD1802EA}" type="parTrans" cxnId="{A654A42E-6E38-4EEB-B7DD-26E47FE0C967}">
      <dgm:prSet/>
      <dgm:spPr/>
      <dgm:t>
        <a:bodyPr/>
        <a:lstStyle/>
        <a:p>
          <a:endParaRPr lang="en-US"/>
        </a:p>
      </dgm:t>
    </dgm:pt>
    <dgm:pt modelId="{5A0A5654-27F6-4BF0-A455-2AEA804EE8DA}" type="sibTrans" cxnId="{A654A42E-6E38-4EEB-B7DD-26E47FE0C967}">
      <dgm:prSet/>
      <dgm:spPr/>
      <dgm:t>
        <a:bodyPr/>
        <a:lstStyle/>
        <a:p>
          <a:endParaRPr lang="en-US"/>
        </a:p>
      </dgm:t>
    </dgm:pt>
    <dgm:pt modelId="{8DB1D8D0-7102-4EB8-B851-011C8D19972B}">
      <dgm:prSet/>
      <dgm:spPr/>
      <dgm:t>
        <a:bodyPr/>
        <a:lstStyle/>
        <a:p>
          <a:r>
            <a:rPr lang="tr-TR" b="1"/>
            <a:t>Nüfusa göre hizmet</a:t>
          </a:r>
          <a:endParaRPr lang="en-US"/>
        </a:p>
      </dgm:t>
    </dgm:pt>
    <dgm:pt modelId="{4A18523B-B4EC-4261-9445-A0D0F6872969}" type="parTrans" cxnId="{227E0D12-23F8-4E08-A47B-379B14F065A3}">
      <dgm:prSet/>
      <dgm:spPr/>
      <dgm:t>
        <a:bodyPr/>
        <a:lstStyle/>
        <a:p>
          <a:endParaRPr lang="en-US"/>
        </a:p>
      </dgm:t>
    </dgm:pt>
    <dgm:pt modelId="{74B6ADE8-9B07-4A0D-86D8-4302C0823A0F}" type="sibTrans" cxnId="{227E0D12-23F8-4E08-A47B-379B14F065A3}">
      <dgm:prSet/>
      <dgm:spPr/>
      <dgm:t>
        <a:bodyPr/>
        <a:lstStyle/>
        <a:p>
          <a:endParaRPr lang="en-US"/>
        </a:p>
      </dgm:t>
    </dgm:pt>
    <dgm:pt modelId="{CE20A515-E25D-47AB-B61B-A965EA8F48C6}">
      <dgm:prSet/>
      <dgm:spPr/>
      <dgm:t>
        <a:bodyPr/>
        <a:lstStyle/>
        <a:p>
          <a:r>
            <a:rPr lang="tr-TR" b="1"/>
            <a:t>Bölge tabanlı hizmet </a:t>
          </a:r>
          <a:endParaRPr lang="en-US"/>
        </a:p>
      </dgm:t>
    </dgm:pt>
    <dgm:pt modelId="{756FD1F0-928D-4DA2-8D5C-A7E1975222C5}" type="parTrans" cxnId="{912C0117-45ED-4E25-AEBA-CF0AEBDDDE5F}">
      <dgm:prSet/>
      <dgm:spPr/>
      <dgm:t>
        <a:bodyPr/>
        <a:lstStyle/>
        <a:p>
          <a:endParaRPr lang="en-US"/>
        </a:p>
      </dgm:t>
    </dgm:pt>
    <dgm:pt modelId="{36259039-A5BD-4A91-B446-60A5B4B34DBC}" type="sibTrans" cxnId="{912C0117-45ED-4E25-AEBA-CF0AEBDDDE5F}">
      <dgm:prSet/>
      <dgm:spPr/>
      <dgm:t>
        <a:bodyPr/>
        <a:lstStyle/>
        <a:p>
          <a:endParaRPr lang="en-US"/>
        </a:p>
      </dgm:t>
    </dgm:pt>
    <dgm:pt modelId="{0CEB85AD-526D-4A92-98E1-AFAB48013C3C}">
      <dgm:prSet/>
      <dgm:spPr/>
      <dgm:t>
        <a:bodyPr/>
        <a:lstStyle/>
        <a:p>
          <a:r>
            <a:rPr lang="tr-TR" b="1"/>
            <a:t>Ekip hizmeti</a:t>
          </a:r>
          <a:endParaRPr lang="en-US"/>
        </a:p>
      </dgm:t>
    </dgm:pt>
    <dgm:pt modelId="{8DFCA3A3-3B16-4F34-B706-F4215A16FFC7}" type="parTrans" cxnId="{4E6A17D7-9D5E-4AFA-AEF4-525676EF0C99}">
      <dgm:prSet/>
      <dgm:spPr/>
      <dgm:t>
        <a:bodyPr/>
        <a:lstStyle/>
        <a:p>
          <a:endParaRPr lang="en-US"/>
        </a:p>
      </dgm:t>
    </dgm:pt>
    <dgm:pt modelId="{556CA988-FE03-4E5F-A997-7A446E299016}" type="sibTrans" cxnId="{4E6A17D7-9D5E-4AFA-AEF4-525676EF0C99}">
      <dgm:prSet/>
      <dgm:spPr/>
      <dgm:t>
        <a:bodyPr/>
        <a:lstStyle/>
        <a:p>
          <a:endParaRPr lang="en-US"/>
        </a:p>
      </dgm:t>
    </dgm:pt>
    <dgm:pt modelId="{A73DC41B-B21A-4D51-A225-118339C31CD6}">
      <dgm:prSet/>
      <dgm:spPr/>
      <dgm:t>
        <a:bodyPr/>
        <a:lstStyle/>
        <a:p>
          <a:r>
            <a:rPr lang="tr-TR" b="1"/>
            <a:t>Tam gün çalışma</a:t>
          </a:r>
          <a:endParaRPr lang="en-US"/>
        </a:p>
      </dgm:t>
    </dgm:pt>
    <dgm:pt modelId="{4A6CA6EB-2BD3-4C7B-8FA7-7C81F573D5E8}" type="parTrans" cxnId="{639985E6-21C0-45BC-885D-DF5A18C779F1}">
      <dgm:prSet/>
      <dgm:spPr/>
      <dgm:t>
        <a:bodyPr/>
        <a:lstStyle/>
        <a:p>
          <a:endParaRPr lang="en-US"/>
        </a:p>
      </dgm:t>
    </dgm:pt>
    <dgm:pt modelId="{2BB88139-9EFE-4E7C-A3AA-F76B0FDBC9BF}" type="sibTrans" cxnId="{639985E6-21C0-45BC-885D-DF5A18C779F1}">
      <dgm:prSet/>
      <dgm:spPr/>
      <dgm:t>
        <a:bodyPr/>
        <a:lstStyle/>
        <a:p>
          <a:endParaRPr lang="en-US"/>
        </a:p>
      </dgm:t>
    </dgm:pt>
    <dgm:pt modelId="{5D60E0FA-FEFF-47BC-8A29-230B058D9B61}">
      <dgm:prSet/>
      <dgm:spPr/>
      <dgm:t>
        <a:bodyPr/>
        <a:lstStyle/>
        <a:p>
          <a:r>
            <a:rPr lang="tr-TR" b="1"/>
            <a:t>Entegre hizmet</a:t>
          </a:r>
          <a:endParaRPr lang="en-US"/>
        </a:p>
      </dgm:t>
    </dgm:pt>
    <dgm:pt modelId="{FD865B55-B7BE-4671-8A51-957849B70D0B}" type="parTrans" cxnId="{E065FE9B-4AA9-4E0D-BBC9-CA685927185F}">
      <dgm:prSet/>
      <dgm:spPr/>
      <dgm:t>
        <a:bodyPr/>
        <a:lstStyle/>
        <a:p>
          <a:endParaRPr lang="en-US"/>
        </a:p>
      </dgm:t>
    </dgm:pt>
    <dgm:pt modelId="{1E9143E3-B3D7-460C-B929-DD962A9BE9AB}" type="sibTrans" cxnId="{E065FE9B-4AA9-4E0D-BBC9-CA685927185F}">
      <dgm:prSet/>
      <dgm:spPr/>
      <dgm:t>
        <a:bodyPr/>
        <a:lstStyle/>
        <a:p>
          <a:endParaRPr lang="en-US"/>
        </a:p>
      </dgm:t>
    </dgm:pt>
    <dgm:pt modelId="{A80ACD75-8F24-49D1-950F-7133B19C936D}">
      <dgm:prSet/>
      <dgm:spPr/>
      <dgm:t>
        <a:bodyPr/>
        <a:lstStyle/>
        <a:p>
          <a:r>
            <a:rPr lang="tr-TR" b="1"/>
            <a:t>Kademeli hizmet</a:t>
          </a:r>
          <a:endParaRPr lang="en-US"/>
        </a:p>
      </dgm:t>
    </dgm:pt>
    <dgm:pt modelId="{A2C5464A-688C-4026-B4F4-F923390364AF}" type="parTrans" cxnId="{2786676A-D219-4F65-957E-65A4B09628AE}">
      <dgm:prSet/>
      <dgm:spPr/>
      <dgm:t>
        <a:bodyPr/>
        <a:lstStyle/>
        <a:p>
          <a:endParaRPr lang="en-US"/>
        </a:p>
      </dgm:t>
    </dgm:pt>
    <dgm:pt modelId="{6A517096-5A2C-4A23-BAC4-32A70DC0A19A}" type="sibTrans" cxnId="{2786676A-D219-4F65-957E-65A4B09628AE}">
      <dgm:prSet/>
      <dgm:spPr/>
      <dgm:t>
        <a:bodyPr/>
        <a:lstStyle/>
        <a:p>
          <a:endParaRPr lang="en-US"/>
        </a:p>
      </dgm:t>
    </dgm:pt>
    <dgm:pt modelId="{7B304069-9661-42DF-A06D-BFB4C585B186}">
      <dgm:prSet/>
      <dgm:spPr/>
      <dgm:t>
        <a:bodyPr/>
        <a:lstStyle/>
        <a:p>
          <a:r>
            <a:rPr lang="tr-TR" b="1"/>
            <a:t>Hizmet içi eğitim</a:t>
          </a:r>
          <a:endParaRPr lang="en-US"/>
        </a:p>
      </dgm:t>
    </dgm:pt>
    <dgm:pt modelId="{C1A71E86-8388-41C8-963B-09D971F40ACA}" type="parTrans" cxnId="{84FEFC60-9396-49DF-B464-4D8EBA324B97}">
      <dgm:prSet/>
      <dgm:spPr/>
      <dgm:t>
        <a:bodyPr/>
        <a:lstStyle/>
        <a:p>
          <a:endParaRPr lang="en-US"/>
        </a:p>
      </dgm:t>
    </dgm:pt>
    <dgm:pt modelId="{76FE81FA-ED9C-4FF1-9D99-A201E5502951}" type="sibTrans" cxnId="{84FEFC60-9396-49DF-B464-4D8EBA324B97}">
      <dgm:prSet/>
      <dgm:spPr/>
      <dgm:t>
        <a:bodyPr/>
        <a:lstStyle/>
        <a:p>
          <a:endParaRPr lang="en-US"/>
        </a:p>
      </dgm:t>
    </dgm:pt>
    <dgm:pt modelId="{396DC233-7279-40CD-86C1-F0C21D047BD4}">
      <dgm:prSet/>
      <dgm:spPr/>
      <dgm:t>
        <a:bodyPr/>
        <a:lstStyle/>
        <a:p>
          <a:r>
            <a:rPr lang="tr-TR" b="1"/>
            <a:t>Katılımlı hizmet</a:t>
          </a:r>
          <a:endParaRPr lang="en-US"/>
        </a:p>
      </dgm:t>
    </dgm:pt>
    <dgm:pt modelId="{41F4EB55-3FC9-4111-9AA2-A9E4AB6F6F95}" type="parTrans" cxnId="{1B3C4C6B-3DF9-45CE-A2E4-B57AAC84DDEF}">
      <dgm:prSet/>
      <dgm:spPr/>
      <dgm:t>
        <a:bodyPr/>
        <a:lstStyle/>
        <a:p>
          <a:endParaRPr lang="en-US"/>
        </a:p>
      </dgm:t>
    </dgm:pt>
    <dgm:pt modelId="{51DE884D-4E94-42D5-94DC-D7F52792A6C1}" type="sibTrans" cxnId="{1B3C4C6B-3DF9-45CE-A2E4-B57AAC84DDEF}">
      <dgm:prSet/>
      <dgm:spPr/>
      <dgm:t>
        <a:bodyPr/>
        <a:lstStyle/>
        <a:p>
          <a:endParaRPr lang="en-US"/>
        </a:p>
      </dgm:t>
    </dgm:pt>
    <dgm:pt modelId="{C69F9FCC-57F1-4BF5-8617-1EC8B688A17E}">
      <dgm:prSet/>
      <dgm:spPr/>
      <dgm:t>
        <a:bodyPr/>
        <a:lstStyle/>
        <a:p>
          <a:r>
            <a:rPr lang="tr-TR" b="1"/>
            <a:t>Kamusal finansman</a:t>
          </a:r>
          <a:endParaRPr lang="en-US"/>
        </a:p>
      </dgm:t>
    </dgm:pt>
    <dgm:pt modelId="{AC0A619E-9B71-49CE-BFBD-45B3D908F40E}" type="parTrans" cxnId="{D47CA859-4F33-4775-8829-7A8D94838CBF}">
      <dgm:prSet/>
      <dgm:spPr/>
      <dgm:t>
        <a:bodyPr/>
        <a:lstStyle/>
        <a:p>
          <a:endParaRPr lang="en-US"/>
        </a:p>
      </dgm:t>
    </dgm:pt>
    <dgm:pt modelId="{84347E74-B0EE-4F9E-A823-4FD8A387B602}" type="sibTrans" cxnId="{D47CA859-4F33-4775-8829-7A8D94838CBF}">
      <dgm:prSet/>
      <dgm:spPr/>
      <dgm:t>
        <a:bodyPr/>
        <a:lstStyle/>
        <a:p>
          <a:endParaRPr lang="en-US"/>
        </a:p>
      </dgm:t>
    </dgm:pt>
    <dgm:pt modelId="{32D02852-D539-46CB-8E3C-4FE693697A86}">
      <dgm:prSet/>
      <dgm:spPr/>
      <dgm:t>
        <a:bodyPr/>
        <a:lstStyle/>
        <a:p>
          <a:r>
            <a:rPr lang="tr-TR" b="1"/>
            <a:t>Tek elden yönetim</a:t>
          </a:r>
          <a:endParaRPr lang="en-US"/>
        </a:p>
      </dgm:t>
    </dgm:pt>
    <dgm:pt modelId="{69DFA39E-8BB6-4F78-B0E7-A5D1CE2E8D64}" type="parTrans" cxnId="{DE5511F3-0416-486E-84CC-1CBA5EB757F4}">
      <dgm:prSet/>
      <dgm:spPr/>
      <dgm:t>
        <a:bodyPr/>
        <a:lstStyle/>
        <a:p>
          <a:endParaRPr lang="en-US"/>
        </a:p>
      </dgm:t>
    </dgm:pt>
    <dgm:pt modelId="{18AD3000-FA07-4924-BFB5-7AAFB5ECFECE}" type="sibTrans" cxnId="{DE5511F3-0416-486E-84CC-1CBA5EB757F4}">
      <dgm:prSet/>
      <dgm:spPr/>
      <dgm:t>
        <a:bodyPr/>
        <a:lstStyle/>
        <a:p>
          <a:endParaRPr lang="en-US"/>
        </a:p>
      </dgm:t>
    </dgm:pt>
    <dgm:pt modelId="{D1625A71-535D-48B7-A08B-F5297E5D1426}">
      <dgm:prSet/>
      <dgm:spPr/>
      <dgm:t>
        <a:bodyPr/>
        <a:lstStyle/>
        <a:p>
          <a:r>
            <a:rPr lang="en-US" b="1"/>
            <a:t>İl içinde bütünlük</a:t>
          </a:r>
          <a:endParaRPr lang="en-US"/>
        </a:p>
      </dgm:t>
    </dgm:pt>
    <dgm:pt modelId="{08B1A92F-346A-4B4D-916B-662E54A52174}" type="parTrans" cxnId="{EBF827DE-5407-47EA-9800-14A0FBB77950}">
      <dgm:prSet/>
      <dgm:spPr/>
      <dgm:t>
        <a:bodyPr/>
        <a:lstStyle/>
        <a:p>
          <a:endParaRPr lang="en-US"/>
        </a:p>
      </dgm:t>
    </dgm:pt>
    <dgm:pt modelId="{EA7D5485-C516-4392-8DE9-8046681D4AEC}" type="sibTrans" cxnId="{EBF827DE-5407-47EA-9800-14A0FBB77950}">
      <dgm:prSet/>
      <dgm:spPr/>
      <dgm:t>
        <a:bodyPr/>
        <a:lstStyle/>
        <a:p>
          <a:endParaRPr lang="en-US"/>
        </a:p>
      </dgm:t>
    </dgm:pt>
    <dgm:pt modelId="{65FEAF67-13F6-470D-B239-A9959BFB8657}">
      <dgm:prSet/>
      <dgm:spPr/>
      <dgm:t>
        <a:bodyPr/>
        <a:lstStyle/>
        <a:p>
          <a:r>
            <a:rPr lang="tr-TR" b="1" dirty="0"/>
            <a:t>Herkese ulaşan hizmet ağı</a:t>
          </a:r>
          <a:endParaRPr lang="en-US" b="1" dirty="0"/>
        </a:p>
      </dgm:t>
    </dgm:pt>
    <dgm:pt modelId="{A163B734-F6A8-4BAC-9B36-AFF810C544A3}" type="parTrans" cxnId="{7038FD6A-F924-4B3B-8DFB-243275F4D3F0}">
      <dgm:prSet/>
      <dgm:spPr/>
      <dgm:t>
        <a:bodyPr/>
        <a:lstStyle/>
        <a:p>
          <a:endParaRPr lang="en-US"/>
        </a:p>
      </dgm:t>
    </dgm:pt>
    <dgm:pt modelId="{26694B38-E56F-4479-9CDA-10B738D140B8}" type="sibTrans" cxnId="{7038FD6A-F924-4B3B-8DFB-243275F4D3F0}">
      <dgm:prSet/>
      <dgm:spPr/>
      <dgm:t>
        <a:bodyPr/>
        <a:lstStyle/>
        <a:p>
          <a:endParaRPr lang="en-US"/>
        </a:p>
      </dgm:t>
    </dgm:pt>
    <dgm:pt modelId="{883CDF17-1FCD-4FCF-8A32-2E7EE35FE1DC}">
      <dgm:prSet/>
      <dgm:spPr/>
      <dgm:t>
        <a:bodyPr/>
        <a:lstStyle/>
        <a:p>
          <a:r>
            <a:rPr lang="tr-TR" b="1" dirty="0"/>
            <a:t>Öncelikli hizmet (Koruma / AŞS)</a:t>
          </a:r>
          <a:endParaRPr lang="en-US" b="1" dirty="0"/>
        </a:p>
      </dgm:t>
    </dgm:pt>
    <dgm:pt modelId="{9155422F-3C52-426C-9071-4A47DFD7E847}" type="parTrans" cxnId="{042CE40C-2EEC-4C30-9B01-A0055F417C86}">
      <dgm:prSet/>
      <dgm:spPr/>
      <dgm:t>
        <a:bodyPr/>
        <a:lstStyle/>
        <a:p>
          <a:endParaRPr lang="en-US"/>
        </a:p>
      </dgm:t>
    </dgm:pt>
    <dgm:pt modelId="{0AF92954-A704-4225-806A-03030C386F4F}" type="sibTrans" cxnId="{042CE40C-2EEC-4C30-9B01-A0055F417C86}">
      <dgm:prSet/>
      <dgm:spPr/>
      <dgm:t>
        <a:bodyPr/>
        <a:lstStyle/>
        <a:p>
          <a:endParaRPr lang="en-US"/>
        </a:p>
      </dgm:t>
    </dgm:pt>
    <dgm:pt modelId="{7A7AF2AC-70E2-49B3-957D-0459F8B218F5}" type="pres">
      <dgm:prSet presAssocID="{525F28E9-16A9-4EE2-9768-0C13233F7495}" presName="vert0" presStyleCnt="0">
        <dgm:presLayoutVars>
          <dgm:dir/>
          <dgm:animOne val="branch"/>
          <dgm:animLvl val="lvl"/>
        </dgm:presLayoutVars>
      </dgm:prSet>
      <dgm:spPr/>
    </dgm:pt>
    <dgm:pt modelId="{033FEB88-7CD8-472A-AFF8-503BEA7AE042}" type="pres">
      <dgm:prSet presAssocID="{941E1A62-6375-494C-8142-405DEB2D5773}" presName="thickLine" presStyleLbl="alignNode1" presStyleIdx="0" presStyleCnt="14"/>
      <dgm:spPr/>
    </dgm:pt>
    <dgm:pt modelId="{C0057EE8-53C0-4131-A55E-95686DF380AF}" type="pres">
      <dgm:prSet presAssocID="{941E1A62-6375-494C-8142-405DEB2D5773}" presName="horz1" presStyleCnt="0"/>
      <dgm:spPr/>
    </dgm:pt>
    <dgm:pt modelId="{B2AB91EE-0ACC-4C1A-A399-563E0090FA84}" type="pres">
      <dgm:prSet presAssocID="{941E1A62-6375-494C-8142-405DEB2D5773}" presName="tx1" presStyleLbl="revTx" presStyleIdx="0" presStyleCnt="14"/>
      <dgm:spPr/>
    </dgm:pt>
    <dgm:pt modelId="{672166FC-1211-430A-9A57-AEC0C1B2275C}" type="pres">
      <dgm:prSet presAssocID="{941E1A62-6375-494C-8142-405DEB2D5773}" presName="vert1" presStyleCnt="0"/>
      <dgm:spPr/>
    </dgm:pt>
    <dgm:pt modelId="{3B1C687D-1A28-4A29-9076-3DEDE0AE66C1}" type="pres">
      <dgm:prSet presAssocID="{65FEAF67-13F6-470D-B239-A9959BFB8657}" presName="thickLine" presStyleLbl="alignNode1" presStyleIdx="1" presStyleCnt="14"/>
      <dgm:spPr/>
    </dgm:pt>
    <dgm:pt modelId="{C678C2CC-3B8E-46C5-9E5B-44EF1724056A}" type="pres">
      <dgm:prSet presAssocID="{65FEAF67-13F6-470D-B239-A9959BFB8657}" presName="horz1" presStyleCnt="0"/>
      <dgm:spPr/>
    </dgm:pt>
    <dgm:pt modelId="{5A131012-BFE5-4B17-B933-7C3AFCE0ECB0}" type="pres">
      <dgm:prSet presAssocID="{65FEAF67-13F6-470D-B239-A9959BFB8657}" presName="tx1" presStyleLbl="revTx" presStyleIdx="1" presStyleCnt="14"/>
      <dgm:spPr/>
    </dgm:pt>
    <dgm:pt modelId="{7CFC1762-37FB-4A99-B4AE-3CFCB29C7D8A}" type="pres">
      <dgm:prSet presAssocID="{65FEAF67-13F6-470D-B239-A9959BFB8657}" presName="vert1" presStyleCnt="0"/>
      <dgm:spPr/>
    </dgm:pt>
    <dgm:pt modelId="{EDAAB6D6-A604-4DB5-8B16-B0E0D073968B}" type="pres">
      <dgm:prSet presAssocID="{883CDF17-1FCD-4FCF-8A32-2E7EE35FE1DC}" presName="thickLine" presStyleLbl="alignNode1" presStyleIdx="2" presStyleCnt="14"/>
      <dgm:spPr/>
    </dgm:pt>
    <dgm:pt modelId="{5A396176-0B59-4636-ADED-5F98A2F0416E}" type="pres">
      <dgm:prSet presAssocID="{883CDF17-1FCD-4FCF-8A32-2E7EE35FE1DC}" presName="horz1" presStyleCnt="0"/>
      <dgm:spPr/>
    </dgm:pt>
    <dgm:pt modelId="{9B4A8D76-CE5B-4F0B-8249-46D175A38648}" type="pres">
      <dgm:prSet presAssocID="{883CDF17-1FCD-4FCF-8A32-2E7EE35FE1DC}" presName="tx1" presStyleLbl="revTx" presStyleIdx="2" presStyleCnt="14"/>
      <dgm:spPr/>
    </dgm:pt>
    <dgm:pt modelId="{D4E80697-9293-45DB-BA17-22B7D90E613C}" type="pres">
      <dgm:prSet presAssocID="{883CDF17-1FCD-4FCF-8A32-2E7EE35FE1DC}" presName="vert1" presStyleCnt="0"/>
      <dgm:spPr/>
    </dgm:pt>
    <dgm:pt modelId="{8B981A64-B855-4187-AEF4-66FC3CECADB8}" type="pres">
      <dgm:prSet presAssocID="{8DB1D8D0-7102-4EB8-B851-011C8D19972B}" presName="thickLine" presStyleLbl="alignNode1" presStyleIdx="3" presStyleCnt="14"/>
      <dgm:spPr/>
    </dgm:pt>
    <dgm:pt modelId="{1C06CC9C-E72A-42E4-A0B5-F73A6628197F}" type="pres">
      <dgm:prSet presAssocID="{8DB1D8D0-7102-4EB8-B851-011C8D19972B}" presName="horz1" presStyleCnt="0"/>
      <dgm:spPr/>
    </dgm:pt>
    <dgm:pt modelId="{07061E64-D19D-4993-9EB9-29CACD2B8F69}" type="pres">
      <dgm:prSet presAssocID="{8DB1D8D0-7102-4EB8-B851-011C8D19972B}" presName="tx1" presStyleLbl="revTx" presStyleIdx="3" presStyleCnt="14"/>
      <dgm:spPr/>
    </dgm:pt>
    <dgm:pt modelId="{076B6E2B-D203-473C-9683-60CA1285F4D5}" type="pres">
      <dgm:prSet presAssocID="{8DB1D8D0-7102-4EB8-B851-011C8D19972B}" presName="vert1" presStyleCnt="0"/>
      <dgm:spPr/>
    </dgm:pt>
    <dgm:pt modelId="{E0C36479-5D06-450C-83C5-40FA0BF895AB}" type="pres">
      <dgm:prSet presAssocID="{CE20A515-E25D-47AB-B61B-A965EA8F48C6}" presName="thickLine" presStyleLbl="alignNode1" presStyleIdx="4" presStyleCnt="14"/>
      <dgm:spPr/>
    </dgm:pt>
    <dgm:pt modelId="{4D9BC691-8488-4C77-AFFF-2613B4970A0A}" type="pres">
      <dgm:prSet presAssocID="{CE20A515-E25D-47AB-B61B-A965EA8F48C6}" presName="horz1" presStyleCnt="0"/>
      <dgm:spPr/>
    </dgm:pt>
    <dgm:pt modelId="{780294AD-757B-4D91-86D2-936C54192347}" type="pres">
      <dgm:prSet presAssocID="{CE20A515-E25D-47AB-B61B-A965EA8F48C6}" presName="tx1" presStyleLbl="revTx" presStyleIdx="4" presStyleCnt="14"/>
      <dgm:spPr/>
    </dgm:pt>
    <dgm:pt modelId="{F9972D41-0916-4245-9094-43603F11D2FE}" type="pres">
      <dgm:prSet presAssocID="{CE20A515-E25D-47AB-B61B-A965EA8F48C6}" presName="vert1" presStyleCnt="0"/>
      <dgm:spPr/>
    </dgm:pt>
    <dgm:pt modelId="{AE187BFA-3233-4E41-863E-8F09A55A6512}" type="pres">
      <dgm:prSet presAssocID="{0CEB85AD-526D-4A92-98E1-AFAB48013C3C}" presName="thickLine" presStyleLbl="alignNode1" presStyleIdx="5" presStyleCnt="14"/>
      <dgm:spPr/>
    </dgm:pt>
    <dgm:pt modelId="{362205FF-21A6-4371-A9C9-DEF164714567}" type="pres">
      <dgm:prSet presAssocID="{0CEB85AD-526D-4A92-98E1-AFAB48013C3C}" presName="horz1" presStyleCnt="0"/>
      <dgm:spPr/>
    </dgm:pt>
    <dgm:pt modelId="{CB04859D-BB24-42D5-949E-5E816218314F}" type="pres">
      <dgm:prSet presAssocID="{0CEB85AD-526D-4A92-98E1-AFAB48013C3C}" presName="tx1" presStyleLbl="revTx" presStyleIdx="5" presStyleCnt="14"/>
      <dgm:spPr/>
    </dgm:pt>
    <dgm:pt modelId="{16A7FA87-55EB-454A-8719-3F564685E3BD}" type="pres">
      <dgm:prSet presAssocID="{0CEB85AD-526D-4A92-98E1-AFAB48013C3C}" presName="vert1" presStyleCnt="0"/>
      <dgm:spPr/>
    </dgm:pt>
    <dgm:pt modelId="{DA69A2ED-9EC5-4A94-BA43-8904BA740DB0}" type="pres">
      <dgm:prSet presAssocID="{A73DC41B-B21A-4D51-A225-118339C31CD6}" presName="thickLine" presStyleLbl="alignNode1" presStyleIdx="6" presStyleCnt="14"/>
      <dgm:spPr/>
    </dgm:pt>
    <dgm:pt modelId="{4A27CC14-815C-4193-B0D2-F70CB871BDC6}" type="pres">
      <dgm:prSet presAssocID="{A73DC41B-B21A-4D51-A225-118339C31CD6}" presName="horz1" presStyleCnt="0"/>
      <dgm:spPr/>
    </dgm:pt>
    <dgm:pt modelId="{F31B9EE6-DE74-4B24-878D-E139E37FDF13}" type="pres">
      <dgm:prSet presAssocID="{A73DC41B-B21A-4D51-A225-118339C31CD6}" presName="tx1" presStyleLbl="revTx" presStyleIdx="6" presStyleCnt="14"/>
      <dgm:spPr/>
    </dgm:pt>
    <dgm:pt modelId="{17309084-C36E-40C8-AEA0-2FBBCDD333D1}" type="pres">
      <dgm:prSet presAssocID="{A73DC41B-B21A-4D51-A225-118339C31CD6}" presName="vert1" presStyleCnt="0"/>
      <dgm:spPr/>
    </dgm:pt>
    <dgm:pt modelId="{B134D4D5-3F3D-448C-BF7B-BEDCBBDB0015}" type="pres">
      <dgm:prSet presAssocID="{5D60E0FA-FEFF-47BC-8A29-230B058D9B61}" presName="thickLine" presStyleLbl="alignNode1" presStyleIdx="7" presStyleCnt="14"/>
      <dgm:spPr/>
    </dgm:pt>
    <dgm:pt modelId="{1F40F6F9-7782-47E0-A1A2-998DC5A18738}" type="pres">
      <dgm:prSet presAssocID="{5D60E0FA-FEFF-47BC-8A29-230B058D9B61}" presName="horz1" presStyleCnt="0"/>
      <dgm:spPr/>
    </dgm:pt>
    <dgm:pt modelId="{952E3E96-334F-4F82-AF2B-FF3922E191D9}" type="pres">
      <dgm:prSet presAssocID="{5D60E0FA-FEFF-47BC-8A29-230B058D9B61}" presName="tx1" presStyleLbl="revTx" presStyleIdx="7" presStyleCnt="14"/>
      <dgm:spPr/>
    </dgm:pt>
    <dgm:pt modelId="{D73FE51C-5F44-442C-A854-6DD12F4881AD}" type="pres">
      <dgm:prSet presAssocID="{5D60E0FA-FEFF-47BC-8A29-230B058D9B61}" presName="vert1" presStyleCnt="0"/>
      <dgm:spPr/>
    </dgm:pt>
    <dgm:pt modelId="{4AB1B2D7-5FB5-4E44-9698-A0E6BB433663}" type="pres">
      <dgm:prSet presAssocID="{A80ACD75-8F24-49D1-950F-7133B19C936D}" presName="thickLine" presStyleLbl="alignNode1" presStyleIdx="8" presStyleCnt="14"/>
      <dgm:spPr/>
    </dgm:pt>
    <dgm:pt modelId="{2D951E22-B6E0-4A2C-8147-63481503803E}" type="pres">
      <dgm:prSet presAssocID="{A80ACD75-8F24-49D1-950F-7133B19C936D}" presName="horz1" presStyleCnt="0"/>
      <dgm:spPr/>
    </dgm:pt>
    <dgm:pt modelId="{1F68A75E-11C4-4C60-A2B7-0972A5D4040A}" type="pres">
      <dgm:prSet presAssocID="{A80ACD75-8F24-49D1-950F-7133B19C936D}" presName="tx1" presStyleLbl="revTx" presStyleIdx="8" presStyleCnt="14"/>
      <dgm:spPr/>
    </dgm:pt>
    <dgm:pt modelId="{13C0D1D5-7B2E-4F88-8550-6EBA1A359939}" type="pres">
      <dgm:prSet presAssocID="{A80ACD75-8F24-49D1-950F-7133B19C936D}" presName="vert1" presStyleCnt="0"/>
      <dgm:spPr/>
    </dgm:pt>
    <dgm:pt modelId="{C35693FA-6B93-472E-8E88-A7830E9A55F8}" type="pres">
      <dgm:prSet presAssocID="{7B304069-9661-42DF-A06D-BFB4C585B186}" presName="thickLine" presStyleLbl="alignNode1" presStyleIdx="9" presStyleCnt="14"/>
      <dgm:spPr/>
    </dgm:pt>
    <dgm:pt modelId="{854F9E1D-175B-4657-B662-4626760B0281}" type="pres">
      <dgm:prSet presAssocID="{7B304069-9661-42DF-A06D-BFB4C585B186}" presName="horz1" presStyleCnt="0"/>
      <dgm:spPr/>
    </dgm:pt>
    <dgm:pt modelId="{41720DED-B768-40BF-B95E-628B5CC0D3C4}" type="pres">
      <dgm:prSet presAssocID="{7B304069-9661-42DF-A06D-BFB4C585B186}" presName="tx1" presStyleLbl="revTx" presStyleIdx="9" presStyleCnt="14"/>
      <dgm:spPr/>
    </dgm:pt>
    <dgm:pt modelId="{9F2B8D78-A94B-4008-B693-AEC6F0DB528D}" type="pres">
      <dgm:prSet presAssocID="{7B304069-9661-42DF-A06D-BFB4C585B186}" presName="vert1" presStyleCnt="0"/>
      <dgm:spPr/>
    </dgm:pt>
    <dgm:pt modelId="{4A663083-AECD-46B8-8407-996CE10EE15A}" type="pres">
      <dgm:prSet presAssocID="{396DC233-7279-40CD-86C1-F0C21D047BD4}" presName="thickLine" presStyleLbl="alignNode1" presStyleIdx="10" presStyleCnt="14"/>
      <dgm:spPr/>
    </dgm:pt>
    <dgm:pt modelId="{743CD1F7-69BB-4BA0-8DB4-370AD44D3A6C}" type="pres">
      <dgm:prSet presAssocID="{396DC233-7279-40CD-86C1-F0C21D047BD4}" presName="horz1" presStyleCnt="0"/>
      <dgm:spPr/>
    </dgm:pt>
    <dgm:pt modelId="{E45E6263-48E7-4674-A355-B41272496A50}" type="pres">
      <dgm:prSet presAssocID="{396DC233-7279-40CD-86C1-F0C21D047BD4}" presName="tx1" presStyleLbl="revTx" presStyleIdx="10" presStyleCnt="14"/>
      <dgm:spPr/>
    </dgm:pt>
    <dgm:pt modelId="{8C74F18E-899D-4972-AED1-A58E623F1BCD}" type="pres">
      <dgm:prSet presAssocID="{396DC233-7279-40CD-86C1-F0C21D047BD4}" presName="vert1" presStyleCnt="0"/>
      <dgm:spPr/>
    </dgm:pt>
    <dgm:pt modelId="{EFF583A2-A774-4735-987D-65F3A997EC2C}" type="pres">
      <dgm:prSet presAssocID="{C69F9FCC-57F1-4BF5-8617-1EC8B688A17E}" presName="thickLine" presStyleLbl="alignNode1" presStyleIdx="11" presStyleCnt="14"/>
      <dgm:spPr/>
    </dgm:pt>
    <dgm:pt modelId="{F686C19F-22D9-4512-B5B1-529C38548B75}" type="pres">
      <dgm:prSet presAssocID="{C69F9FCC-57F1-4BF5-8617-1EC8B688A17E}" presName="horz1" presStyleCnt="0"/>
      <dgm:spPr/>
    </dgm:pt>
    <dgm:pt modelId="{9E779632-88BE-49E0-A620-4A612A06B33F}" type="pres">
      <dgm:prSet presAssocID="{C69F9FCC-57F1-4BF5-8617-1EC8B688A17E}" presName="tx1" presStyleLbl="revTx" presStyleIdx="11" presStyleCnt="14"/>
      <dgm:spPr/>
    </dgm:pt>
    <dgm:pt modelId="{39958004-632A-4BF2-BD0E-AC0C897BE10F}" type="pres">
      <dgm:prSet presAssocID="{C69F9FCC-57F1-4BF5-8617-1EC8B688A17E}" presName="vert1" presStyleCnt="0"/>
      <dgm:spPr/>
    </dgm:pt>
    <dgm:pt modelId="{B5B34E3B-C133-4B23-9A13-6B4179310E97}" type="pres">
      <dgm:prSet presAssocID="{32D02852-D539-46CB-8E3C-4FE693697A86}" presName="thickLine" presStyleLbl="alignNode1" presStyleIdx="12" presStyleCnt="14"/>
      <dgm:spPr/>
    </dgm:pt>
    <dgm:pt modelId="{80B886FC-78BC-4716-9F8E-4EBDE68A5842}" type="pres">
      <dgm:prSet presAssocID="{32D02852-D539-46CB-8E3C-4FE693697A86}" presName="horz1" presStyleCnt="0"/>
      <dgm:spPr/>
    </dgm:pt>
    <dgm:pt modelId="{53A18536-4C42-40D8-94C4-D7D2862C30C6}" type="pres">
      <dgm:prSet presAssocID="{32D02852-D539-46CB-8E3C-4FE693697A86}" presName="tx1" presStyleLbl="revTx" presStyleIdx="12" presStyleCnt="14"/>
      <dgm:spPr/>
    </dgm:pt>
    <dgm:pt modelId="{466B8AA8-0D56-4728-BCAF-4B3862B8C595}" type="pres">
      <dgm:prSet presAssocID="{32D02852-D539-46CB-8E3C-4FE693697A86}" presName="vert1" presStyleCnt="0"/>
      <dgm:spPr/>
    </dgm:pt>
    <dgm:pt modelId="{3C3B23F0-6817-46CD-826C-489CABF089D6}" type="pres">
      <dgm:prSet presAssocID="{D1625A71-535D-48B7-A08B-F5297E5D1426}" presName="thickLine" presStyleLbl="alignNode1" presStyleIdx="13" presStyleCnt="14"/>
      <dgm:spPr/>
    </dgm:pt>
    <dgm:pt modelId="{6DCA4141-8407-4FFC-BBD2-A7AE8F55E4C1}" type="pres">
      <dgm:prSet presAssocID="{D1625A71-535D-48B7-A08B-F5297E5D1426}" presName="horz1" presStyleCnt="0"/>
      <dgm:spPr/>
    </dgm:pt>
    <dgm:pt modelId="{1292D217-AE32-4865-8917-491D0BC6833D}" type="pres">
      <dgm:prSet presAssocID="{D1625A71-535D-48B7-A08B-F5297E5D1426}" presName="tx1" presStyleLbl="revTx" presStyleIdx="13" presStyleCnt="14"/>
      <dgm:spPr/>
    </dgm:pt>
    <dgm:pt modelId="{3C616DA5-1953-4C19-B8AD-680E013BA609}" type="pres">
      <dgm:prSet presAssocID="{D1625A71-535D-48B7-A08B-F5297E5D1426}" presName="vert1" presStyleCnt="0"/>
      <dgm:spPr/>
    </dgm:pt>
  </dgm:ptLst>
  <dgm:cxnLst>
    <dgm:cxn modelId="{B6FC4E01-FDFE-458A-8525-CE71E6C026FB}" type="presOf" srcId="{A73DC41B-B21A-4D51-A225-118339C31CD6}" destId="{F31B9EE6-DE74-4B24-878D-E139E37FDF13}" srcOrd="0" destOrd="0" presId="urn:microsoft.com/office/officeart/2008/layout/LinedList"/>
    <dgm:cxn modelId="{2653C909-DE58-4CA0-AE66-45FBEA604BE2}" type="presOf" srcId="{8DB1D8D0-7102-4EB8-B851-011C8D19972B}" destId="{07061E64-D19D-4993-9EB9-29CACD2B8F69}" srcOrd="0" destOrd="0" presId="urn:microsoft.com/office/officeart/2008/layout/LinedList"/>
    <dgm:cxn modelId="{F9692E0C-B996-4CCC-9484-7698DBB2EA7D}" type="presOf" srcId="{883CDF17-1FCD-4FCF-8A32-2E7EE35FE1DC}" destId="{9B4A8D76-CE5B-4F0B-8249-46D175A38648}" srcOrd="0" destOrd="0" presId="urn:microsoft.com/office/officeart/2008/layout/LinedList"/>
    <dgm:cxn modelId="{042CE40C-2EEC-4C30-9B01-A0055F417C86}" srcId="{525F28E9-16A9-4EE2-9768-0C13233F7495}" destId="{883CDF17-1FCD-4FCF-8A32-2E7EE35FE1DC}" srcOrd="2" destOrd="0" parTransId="{9155422F-3C52-426C-9071-4A47DFD7E847}" sibTransId="{0AF92954-A704-4225-806A-03030C386F4F}"/>
    <dgm:cxn modelId="{FD971911-B02E-4825-BD6B-8F6FBB9F187D}" type="presOf" srcId="{7B304069-9661-42DF-A06D-BFB4C585B186}" destId="{41720DED-B768-40BF-B95E-628B5CC0D3C4}" srcOrd="0" destOrd="0" presId="urn:microsoft.com/office/officeart/2008/layout/LinedList"/>
    <dgm:cxn modelId="{227E0D12-23F8-4E08-A47B-379B14F065A3}" srcId="{525F28E9-16A9-4EE2-9768-0C13233F7495}" destId="{8DB1D8D0-7102-4EB8-B851-011C8D19972B}" srcOrd="3" destOrd="0" parTransId="{4A18523B-B4EC-4261-9445-A0D0F6872969}" sibTransId="{74B6ADE8-9B07-4A0D-86D8-4302C0823A0F}"/>
    <dgm:cxn modelId="{B1AA8C15-3564-4655-9C8B-112BDC7A17C9}" type="presOf" srcId="{525F28E9-16A9-4EE2-9768-0C13233F7495}" destId="{7A7AF2AC-70E2-49B3-957D-0459F8B218F5}" srcOrd="0" destOrd="0" presId="urn:microsoft.com/office/officeart/2008/layout/LinedList"/>
    <dgm:cxn modelId="{912C0117-45ED-4E25-AEBA-CF0AEBDDDE5F}" srcId="{525F28E9-16A9-4EE2-9768-0C13233F7495}" destId="{CE20A515-E25D-47AB-B61B-A965EA8F48C6}" srcOrd="4" destOrd="0" parTransId="{756FD1F0-928D-4DA2-8D5C-A7E1975222C5}" sibTransId="{36259039-A5BD-4A91-B446-60A5B4B34DBC}"/>
    <dgm:cxn modelId="{77883118-415D-4014-A2F3-A03B5DEA412F}" type="presOf" srcId="{941E1A62-6375-494C-8142-405DEB2D5773}" destId="{B2AB91EE-0ACC-4C1A-A399-563E0090FA84}" srcOrd="0" destOrd="0" presId="urn:microsoft.com/office/officeart/2008/layout/LinedList"/>
    <dgm:cxn modelId="{4D898025-3703-4252-8D4E-49E5DE3E2E9C}" type="presOf" srcId="{A80ACD75-8F24-49D1-950F-7133B19C936D}" destId="{1F68A75E-11C4-4C60-A2B7-0972A5D4040A}" srcOrd="0" destOrd="0" presId="urn:microsoft.com/office/officeart/2008/layout/LinedList"/>
    <dgm:cxn modelId="{A654A42E-6E38-4EEB-B7DD-26E47FE0C967}" srcId="{525F28E9-16A9-4EE2-9768-0C13233F7495}" destId="{941E1A62-6375-494C-8142-405DEB2D5773}" srcOrd="0" destOrd="0" parTransId="{0B995DDA-602A-42CA-AFCB-8047AD1802EA}" sibTransId="{5A0A5654-27F6-4BF0-A455-2AEA804EE8DA}"/>
    <dgm:cxn modelId="{84FEFC60-9396-49DF-B464-4D8EBA324B97}" srcId="{525F28E9-16A9-4EE2-9768-0C13233F7495}" destId="{7B304069-9661-42DF-A06D-BFB4C585B186}" srcOrd="9" destOrd="0" parTransId="{C1A71E86-8388-41C8-963B-09D971F40ACA}" sibTransId="{76FE81FA-ED9C-4FF1-9D99-A201E5502951}"/>
    <dgm:cxn modelId="{2786676A-D219-4F65-957E-65A4B09628AE}" srcId="{525F28E9-16A9-4EE2-9768-0C13233F7495}" destId="{A80ACD75-8F24-49D1-950F-7133B19C936D}" srcOrd="8" destOrd="0" parTransId="{A2C5464A-688C-4026-B4F4-F923390364AF}" sibTransId="{6A517096-5A2C-4A23-BAC4-32A70DC0A19A}"/>
    <dgm:cxn modelId="{7038FD6A-F924-4B3B-8DFB-243275F4D3F0}" srcId="{525F28E9-16A9-4EE2-9768-0C13233F7495}" destId="{65FEAF67-13F6-470D-B239-A9959BFB8657}" srcOrd="1" destOrd="0" parTransId="{A163B734-F6A8-4BAC-9B36-AFF810C544A3}" sibTransId="{26694B38-E56F-4479-9CDA-10B738D140B8}"/>
    <dgm:cxn modelId="{1B3C4C6B-3DF9-45CE-A2E4-B57AAC84DDEF}" srcId="{525F28E9-16A9-4EE2-9768-0C13233F7495}" destId="{396DC233-7279-40CD-86C1-F0C21D047BD4}" srcOrd="10" destOrd="0" parTransId="{41F4EB55-3FC9-4111-9AA2-A9E4AB6F6F95}" sibTransId="{51DE884D-4E94-42D5-94DC-D7F52792A6C1}"/>
    <dgm:cxn modelId="{477BB36C-59CA-48D6-9FF0-B94BBCE6D0C7}" type="presOf" srcId="{5D60E0FA-FEFF-47BC-8A29-230B058D9B61}" destId="{952E3E96-334F-4F82-AF2B-FF3922E191D9}" srcOrd="0" destOrd="0" presId="urn:microsoft.com/office/officeart/2008/layout/LinedList"/>
    <dgm:cxn modelId="{3579586F-DC3A-412A-BB52-4E17553444E4}" type="presOf" srcId="{32D02852-D539-46CB-8E3C-4FE693697A86}" destId="{53A18536-4C42-40D8-94C4-D7D2862C30C6}" srcOrd="0" destOrd="0" presId="urn:microsoft.com/office/officeart/2008/layout/LinedList"/>
    <dgm:cxn modelId="{D47CA859-4F33-4775-8829-7A8D94838CBF}" srcId="{525F28E9-16A9-4EE2-9768-0C13233F7495}" destId="{C69F9FCC-57F1-4BF5-8617-1EC8B688A17E}" srcOrd="11" destOrd="0" parTransId="{AC0A619E-9B71-49CE-BFBD-45B3D908F40E}" sibTransId="{84347E74-B0EE-4F9E-A823-4FD8A387B602}"/>
    <dgm:cxn modelId="{E065FE9B-4AA9-4E0D-BBC9-CA685927185F}" srcId="{525F28E9-16A9-4EE2-9768-0C13233F7495}" destId="{5D60E0FA-FEFF-47BC-8A29-230B058D9B61}" srcOrd="7" destOrd="0" parTransId="{FD865B55-B7BE-4671-8A51-957849B70D0B}" sibTransId="{1E9143E3-B3D7-460C-B929-DD962A9BE9AB}"/>
    <dgm:cxn modelId="{6233D1C4-1B42-4E98-87C3-A998A9B585D3}" type="presOf" srcId="{D1625A71-535D-48B7-A08B-F5297E5D1426}" destId="{1292D217-AE32-4865-8917-491D0BC6833D}" srcOrd="0" destOrd="0" presId="urn:microsoft.com/office/officeart/2008/layout/LinedList"/>
    <dgm:cxn modelId="{2F43D6C7-B6C5-43BC-BF86-A561133D914F}" type="presOf" srcId="{0CEB85AD-526D-4A92-98E1-AFAB48013C3C}" destId="{CB04859D-BB24-42D5-949E-5E816218314F}" srcOrd="0" destOrd="0" presId="urn:microsoft.com/office/officeart/2008/layout/LinedList"/>
    <dgm:cxn modelId="{5E5262D3-0D1E-43CF-AA7A-6A96EEBF6D91}" type="presOf" srcId="{C69F9FCC-57F1-4BF5-8617-1EC8B688A17E}" destId="{9E779632-88BE-49E0-A620-4A612A06B33F}" srcOrd="0" destOrd="0" presId="urn:microsoft.com/office/officeart/2008/layout/LinedList"/>
    <dgm:cxn modelId="{0F65B4D5-D55F-4EAD-B92E-411F0E309A0A}" type="presOf" srcId="{396DC233-7279-40CD-86C1-F0C21D047BD4}" destId="{E45E6263-48E7-4674-A355-B41272496A50}" srcOrd="0" destOrd="0" presId="urn:microsoft.com/office/officeart/2008/layout/LinedList"/>
    <dgm:cxn modelId="{4E6A17D7-9D5E-4AFA-AEF4-525676EF0C99}" srcId="{525F28E9-16A9-4EE2-9768-0C13233F7495}" destId="{0CEB85AD-526D-4A92-98E1-AFAB48013C3C}" srcOrd="5" destOrd="0" parTransId="{8DFCA3A3-3B16-4F34-B706-F4215A16FFC7}" sibTransId="{556CA988-FE03-4E5F-A997-7A446E299016}"/>
    <dgm:cxn modelId="{EBF827DE-5407-47EA-9800-14A0FBB77950}" srcId="{525F28E9-16A9-4EE2-9768-0C13233F7495}" destId="{D1625A71-535D-48B7-A08B-F5297E5D1426}" srcOrd="13" destOrd="0" parTransId="{08B1A92F-346A-4B4D-916B-662E54A52174}" sibTransId="{EA7D5485-C516-4392-8DE9-8046681D4AEC}"/>
    <dgm:cxn modelId="{5A8D41E6-7149-4006-8CC9-3B9980E56C78}" type="presOf" srcId="{CE20A515-E25D-47AB-B61B-A965EA8F48C6}" destId="{780294AD-757B-4D91-86D2-936C54192347}" srcOrd="0" destOrd="0" presId="urn:microsoft.com/office/officeart/2008/layout/LinedList"/>
    <dgm:cxn modelId="{639985E6-21C0-45BC-885D-DF5A18C779F1}" srcId="{525F28E9-16A9-4EE2-9768-0C13233F7495}" destId="{A73DC41B-B21A-4D51-A225-118339C31CD6}" srcOrd="6" destOrd="0" parTransId="{4A6CA6EB-2BD3-4C7B-8FA7-7C81F573D5E8}" sibTransId="{2BB88139-9EFE-4E7C-A3AA-F76B0FDBC9BF}"/>
    <dgm:cxn modelId="{DE5511F3-0416-486E-84CC-1CBA5EB757F4}" srcId="{525F28E9-16A9-4EE2-9768-0C13233F7495}" destId="{32D02852-D539-46CB-8E3C-4FE693697A86}" srcOrd="12" destOrd="0" parTransId="{69DFA39E-8BB6-4F78-B0E7-A5D1CE2E8D64}" sibTransId="{18AD3000-FA07-4924-BFB5-7AAFB5ECFECE}"/>
    <dgm:cxn modelId="{AB14A2FB-0BF2-4E16-B889-D3910CB30514}" type="presOf" srcId="{65FEAF67-13F6-470D-B239-A9959BFB8657}" destId="{5A131012-BFE5-4B17-B933-7C3AFCE0ECB0}" srcOrd="0" destOrd="0" presId="urn:microsoft.com/office/officeart/2008/layout/LinedList"/>
    <dgm:cxn modelId="{E484EEF7-09B0-4AF7-B788-FDB8ABDB454C}" type="presParOf" srcId="{7A7AF2AC-70E2-49B3-957D-0459F8B218F5}" destId="{033FEB88-7CD8-472A-AFF8-503BEA7AE042}" srcOrd="0" destOrd="0" presId="urn:microsoft.com/office/officeart/2008/layout/LinedList"/>
    <dgm:cxn modelId="{5C291CFE-81AF-4EDE-BEC5-B236D05029C1}" type="presParOf" srcId="{7A7AF2AC-70E2-49B3-957D-0459F8B218F5}" destId="{C0057EE8-53C0-4131-A55E-95686DF380AF}" srcOrd="1" destOrd="0" presId="urn:microsoft.com/office/officeart/2008/layout/LinedList"/>
    <dgm:cxn modelId="{3F25C004-7154-46F2-B584-084EA6418C71}" type="presParOf" srcId="{C0057EE8-53C0-4131-A55E-95686DF380AF}" destId="{B2AB91EE-0ACC-4C1A-A399-563E0090FA84}" srcOrd="0" destOrd="0" presId="urn:microsoft.com/office/officeart/2008/layout/LinedList"/>
    <dgm:cxn modelId="{D9377A65-4BB0-41A8-A1F9-7A068BFCF799}" type="presParOf" srcId="{C0057EE8-53C0-4131-A55E-95686DF380AF}" destId="{672166FC-1211-430A-9A57-AEC0C1B2275C}" srcOrd="1" destOrd="0" presId="urn:microsoft.com/office/officeart/2008/layout/LinedList"/>
    <dgm:cxn modelId="{19470C2E-F23C-4BEF-BA53-5284790121F0}" type="presParOf" srcId="{7A7AF2AC-70E2-49B3-957D-0459F8B218F5}" destId="{3B1C687D-1A28-4A29-9076-3DEDE0AE66C1}" srcOrd="2" destOrd="0" presId="urn:microsoft.com/office/officeart/2008/layout/LinedList"/>
    <dgm:cxn modelId="{5328BD68-779B-4E75-8101-668A815CD045}" type="presParOf" srcId="{7A7AF2AC-70E2-49B3-957D-0459F8B218F5}" destId="{C678C2CC-3B8E-46C5-9E5B-44EF1724056A}" srcOrd="3" destOrd="0" presId="urn:microsoft.com/office/officeart/2008/layout/LinedList"/>
    <dgm:cxn modelId="{1F0067E4-0015-41D1-9A9F-D7DF6AECF25E}" type="presParOf" srcId="{C678C2CC-3B8E-46C5-9E5B-44EF1724056A}" destId="{5A131012-BFE5-4B17-B933-7C3AFCE0ECB0}" srcOrd="0" destOrd="0" presId="urn:microsoft.com/office/officeart/2008/layout/LinedList"/>
    <dgm:cxn modelId="{A92EBC7D-74EB-4FBB-B05E-C5A1ED164348}" type="presParOf" srcId="{C678C2CC-3B8E-46C5-9E5B-44EF1724056A}" destId="{7CFC1762-37FB-4A99-B4AE-3CFCB29C7D8A}" srcOrd="1" destOrd="0" presId="urn:microsoft.com/office/officeart/2008/layout/LinedList"/>
    <dgm:cxn modelId="{78866C3A-E33F-43EA-AA65-2096D793392E}" type="presParOf" srcId="{7A7AF2AC-70E2-49B3-957D-0459F8B218F5}" destId="{EDAAB6D6-A604-4DB5-8B16-B0E0D073968B}" srcOrd="4" destOrd="0" presId="urn:microsoft.com/office/officeart/2008/layout/LinedList"/>
    <dgm:cxn modelId="{C77AA4C1-FF87-4640-8271-9055B53FE7BD}" type="presParOf" srcId="{7A7AF2AC-70E2-49B3-957D-0459F8B218F5}" destId="{5A396176-0B59-4636-ADED-5F98A2F0416E}" srcOrd="5" destOrd="0" presId="urn:microsoft.com/office/officeart/2008/layout/LinedList"/>
    <dgm:cxn modelId="{3B3AC713-793E-4C39-B614-A04A10CEFB24}" type="presParOf" srcId="{5A396176-0B59-4636-ADED-5F98A2F0416E}" destId="{9B4A8D76-CE5B-4F0B-8249-46D175A38648}" srcOrd="0" destOrd="0" presId="urn:microsoft.com/office/officeart/2008/layout/LinedList"/>
    <dgm:cxn modelId="{97E66415-4395-4FF4-84A3-3F1DBBA01FC2}" type="presParOf" srcId="{5A396176-0B59-4636-ADED-5F98A2F0416E}" destId="{D4E80697-9293-45DB-BA17-22B7D90E613C}" srcOrd="1" destOrd="0" presId="urn:microsoft.com/office/officeart/2008/layout/LinedList"/>
    <dgm:cxn modelId="{3A54422D-3952-40DB-9365-52A703A68010}" type="presParOf" srcId="{7A7AF2AC-70E2-49B3-957D-0459F8B218F5}" destId="{8B981A64-B855-4187-AEF4-66FC3CECADB8}" srcOrd="6" destOrd="0" presId="urn:microsoft.com/office/officeart/2008/layout/LinedList"/>
    <dgm:cxn modelId="{7530563F-CED7-4F10-9314-F37D28A83EDB}" type="presParOf" srcId="{7A7AF2AC-70E2-49B3-957D-0459F8B218F5}" destId="{1C06CC9C-E72A-42E4-A0B5-F73A6628197F}" srcOrd="7" destOrd="0" presId="urn:microsoft.com/office/officeart/2008/layout/LinedList"/>
    <dgm:cxn modelId="{06BC5CB1-CC8C-44CD-A533-E6D5A606858F}" type="presParOf" srcId="{1C06CC9C-E72A-42E4-A0B5-F73A6628197F}" destId="{07061E64-D19D-4993-9EB9-29CACD2B8F69}" srcOrd="0" destOrd="0" presId="urn:microsoft.com/office/officeart/2008/layout/LinedList"/>
    <dgm:cxn modelId="{E147B1BE-933D-4CD7-8FD8-1019BD778E66}" type="presParOf" srcId="{1C06CC9C-E72A-42E4-A0B5-F73A6628197F}" destId="{076B6E2B-D203-473C-9683-60CA1285F4D5}" srcOrd="1" destOrd="0" presId="urn:microsoft.com/office/officeart/2008/layout/LinedList"/>
    <dgm:cxn modelId="{47A4B8E7-4863-48F8-BBCB-F2F9C9C4E503}" type="presParOf" srcId="{7A7AF2AC-70E2-49B3-957D-0459F8B218F5}" destId="{E0C36479-5D06-450C-83C5-40FA0BF895AB}" srcOrd="8" destOrd="0" presId="urn:microsoft.com/office/officeart/2008/layout/LinedList"/>
    <dgm:cxn modelId="{A814334B-01C5-4958-B792-EDD49A1FCD5A}" type="presParOf" srcId="{7A7AF2AC-70E2-49B3-957D-0459F8B218F5}" destId="{4D9BC691-8488-4C77-AFFF-2613B4970A0A}" srcOrd="9" destOrd="0" presId="urn:microsoft.com/office/officeart/2008/layout/LinedList"/>
    <dgm:cxn modelId="{466F39F3-2D3D-431C-84D4-63E204020981}" type="presParOf" srcId="{4D9BC691-8488-4C77-AFFF-2613B4970A0A}" destId="{780294AD-757B-4D91-86D2-936C54192347}" srcOrd="0" destOrd="0" presId="urn:microsoft.com/office/officeart/2008/layout/LinedList"/>
    <dgm:cxn modelId="{AC40AA6B-8E06-4B8A-B39A-4F5EAB80E200}" type="presParOf" srcId="{4D9BC691-8488-4C77-AFFF-2613B4970A0A}" destId="{F9972D41-0916-4245-9094-43603F11D2FE}" srcOrd="1" destOrd="0" presId="urn:microsoft.com/office/officeart/2008/layout/LinedList"/>
    <dgm:cxn modelId="{F6DA33C6-D56C-41C8-85A7-FE160FEE1779}" type="presParOf" srcId="{7A7AF2AC-70E2-49B3-957D-0459F8B218F5}" destId="{AE187BFA-3233-4E41-863E-8F09A55A6512}" srcOrd="10" destOrd="0" presId="urn:microsoft.com/office/officeart/2008/layout/LinedList"/>
    <dgm:cxn modelId="{0E48DA94-B827-415E-82FE-8B560967C2FC}" type="presParOf" srcId="{7A7AF2AC-70E2-49B3-957D-0459F8B218F5}" destId="{362205FF-21A6-4371-A9C9-DEF164714567}" srcOrd="11" destOrd="0" presId="urn:microsoft.com/office/officeart/2008/layout/LinedList"/>
    <dgm:cxn modelId="{A79F2927-1753-415B-AB82-68E4AA88FCEB}" type="presParOf" srcId="{362205FF-21A6-4371-A9C9-DEF164714567}" destId="{CB04859D-BB24-42D5-949E-5E816218314F}" srcOrd="0" destOrd="0" presId="urn:microsoft.com/office/officeart/2008/layout/LinedList"/>
    <dgm:cxn modelId="{42BDAF27-8760-4F07-9B15-BA079FC2E138}" type="presParOf" srcId="{362205FF-21A6-4371-A9C9-DEF164714567}" destId="{16A7FA87-55EB-454A-8719-3F564685E3BD}" srcOrd="1" destOrd="0" presId="urn:microsoft.com/office/officeart/2008/layout/LinedList"/>
    <dgm:cxn modelId="{89EF1079-6DB9-4338-8D8A-C562F934D7EE}" type="presParOf" srcId="{7A7AF2AC-70E2-49B3-957D-0459F8B218F5}" destId="{DA69A2ED-9EC5-4A94-BA43-8904BA740DB0}" srcOrd="12" destOrd="0" presId="urn:microsoft.com/office/officeart/2008/layout/LinedList"/>
    <dgm:cxn modelId="{6D9FE6AE-2391-4461-81B6-2127D9AB9834}" type="presParOf" srcId="{7A7AF2AC-70E2-49B3-957D-0459F8B218F5}" destId="{4A27CC14-815C-4193-B0D2-F70CB871BDC6}" srcOrd="13" destOrd="0" presId="urn:microsoft.com/office/officeart/2008/layout/LinedList"/>
    <dgm:cxn modelId="{3D3CA5EC-1532-4CE3-A011-23A5DF16013F}" type="presParOf" srcId="{4A27CC14-815C-4193-B0D2-F70CB871BDC6}" destId="{F31B9EE6-DE74-4B24-878D-E139E37FDF13}" srcOrd="0" destOrd="0" presId="urn:microsoft.com/office/officeart/2008/layout/LinedList"/>
    <dgm:cxn modelId="{205B9AEF-F674-4022-88B2-ECC8CB486A2B}" type="presParOf" srcId="{4A27CC14-815C-4193-B0D2-F70CB871BDC6}" destId="{17309084-C36E-40C8-AEA0-2FBBCDD333D1}" srcOrd="1" destOrd="0" presId="urn:microsoft.com/office/officeart/2008/layout/LinedList"/>
    <dgm:cxn modelId="{C2C28A70-4C5B-4D22-9624-A752A97074B7}" type="presParOf" srcId="{7A7AF2AC-70E2-49B3-957D-0459F8B218F5}" destId="{B134D4D5-3F3D-448C-BF7B-BEDCBBDB0015}" srcOrd="14" destOrd="0" presId="urn:microsoft.com/office/officeart/2008/layout/LinedList"/>
    <dgm:cxn modelId="{18B7C95E-E8CA-45A0-BCF0-7FBF4F636F02}" type="presParOf" srcId="{7A7AF2AC-70E2-49B3-957D-0459F8B218F5}" destId="{1F40F6F9-7782-47E0-A1A2-998DC5A18738}" srcOrd="15" destOrd="0" presId="urn:microsoft.com/office/officeart/2008/layout/LinedList"/>
    <dgm:cxn modelId="{27AAEE60-5377-409C-83CC-FE45B3DC23EF}" type="presParOf" srcId="{1F40F6F9-7782-47E0-A1A2-998DC5A18738}" destId="{952E3E96-334F-4F82-AF2B-FF3922E191D9}" srcOrd="0" destOrd="0" presId="urn:microsoft.com/office/officeart/2008/layout/LinedList"/>
    <dgm:cxn modelId="{FE6C02B1-4532-408E-A93B-17FD3C8D36CD}" type="presParOf" srcId="{1F40F6F9-7782-47E0-A1A2-998DC5A18738}" destId="{D73FE51C-5F44-442C-A854-6DD12F4881AD}" srcOrd="1" destOrd="0" presId="urn:microsoft.com/office/officeart/2008/layout/LinedList"/>
    <dgm:cxn modelId="{E31C63BB-5320-4852-9187-0CF2B05643B7}" type="presParOf" srcId="{7A7AF2AC-70E2-49B3-957D-0459F8B218F5}" destId="{4AB1B2D7-5FB5-4E44-9698-A0E6BB433663}" srcOrd="16" destOrd="0" presId="urn:microsoft.com/office/officeart/2008/layout/LinedList"/>
    <dgm:cxn modelId="{189A02BA-CED9-4720-9CB5-4949DF323D24}" type="presParOf" srcId="{7A7AF2AC-70E2-49B3-957D-0459F8B218F5}" destId="{2D951E22-B6E0-4A2C-8147-63481503803E}" srcOrd="17" destOrd="0" presId="urn:microsoft.com/office/officeart/2008/layout/LinedList"/>
    <dgm:cxn modelId="{ABB1A1D9-2EB7-4567-BB8D-64548067CBEC}" type="presParOf" srcId="{2D951E22-B6E0-4A2C-8147-63481503803E}" destId="{1F68A75E-11C4-4C60-A2B7-0972A5D4040A}" srcOrd="0" destOrd="0" presId="urn:microsoft.com/office/officeart/2008/layout/LinedList"/>
    <dgm:cxn modelId="{CA2F2D6D-AC9F-42AA-8296-C1BD908DF818}" type="presParOf" srcId="{2D951E22-B6E0-4A2C-8147-63481503803E}" destId="{13C0D1D5-7B2E-4F88-8550-6EBA1A359939}" srcOrd="1" destOrd="0" presId="urn:microsoft.com/office/officeart/2008/layout/LinedList"/>
    <dgm:cxn modelId="{F1F395E3-67AD-4080-875D-190E73A456A9}" type="presParOf" srcId="{7A7AF2AC-70E2-49B3-957D-0459F8B218F5}" destId="{C35693FA-6B93-472E-8E88-A7830E9A55F8}" srcOrd="18" destOrd="0" presId="urn:microsoft.com/office/officeart/2008/layout/LinedList"/>
    <dgm:cxn modelId="{D609677A-FC8C-4DB9-9493-A85142DA526A}" type="presParOf" srcId="{7A7AF2AC-70E2-49B3-957D-0459F8B218F5}" destId="{854F9E1D-175B-4657-B662-4626760B0281}" srcOrd="19" destOrd="0" presId="urn:microsoft.com/office/officeart/2008/layout/LinedList"/>
    <dgm:cxn modelId="{4402C4C8-639C-48AC-AA0F-43079A8CD3A3}" type="presParOf" srcId="{854F9E1D-175B-4657-B662-4626760B0281}" destId="{41720DED-B768-40BF-B95E-628B5CC0D3C4}" srcOrd="0" destOrd="0" presId="urn:microsoft.com/office/officeart/2008/layout/LinedList"/>
    <dgm:cxn modelId="{15CABEA7-496D-477F-8456-E53C5CE74347}" type="presParOf" srcId="{854F9E1D-175B-4657-B662-4626760B0281}" destId="{9F2B8D78-A94B-4008-B693-AEC6F0DB528D}" srcOrd="1" destOrd="0" presId="urn:microsoft.com/office/officeart/2008/layout/LinedList"/>
    <dgm:cxn modelId="{2AFA68FC-62B1-4631-B710-B1DFAF29790D}" type="presParOf" srcId="{7A7AF2AC-70E2-49B3-957D-0459F8B218F5}" destId="{4A663083-AECD-46B8-8407-996CE10EE15A}" srcOrd="20" destOrd="0" presId="urn:microsoft.com/office/officeart/2008/layout/LinedList"/>
    <dgm:cxn modelId="{09793420-2F15-42B6-985C-90BBDAA9BCD7}" type="presParOf" srcId="{7A7AF2AC-70E2-49B3-957D-0459F8B218F5}" destId="{743CD1F7-69BB-4BA0-8DB4-370AD44D3A6C}" srcOrd="21" destOrd="0" presId="urn:microsoft.com/office/officeart/2008/layout/LinedList"/>
    <dgm:cxn modelId="{B7C2BEFB-3E97-4C6C-8B9D-B12EFE7D363B}" type="presParOf" srcId="{743CD1F7-69BB-4BA0-8DB4-370AD44D3A6C}" destId="{E45E6263-48E7-4674-A355-B41272496A50}" srcOrd="0" destOrd="0" presId="urn:microsoft.com/office/officeart/2008/layout/LinedList"/>
    <dgm:cxn modelId="{E646C78E-AC7F-4042-91E3-1ABC96DFC733}" type="presParOf" srcId="{743CD1F7-69BB-4BA0-8DB4-370AD44D3A6C}" destId="{8C74F18E-899D-4972-AED1-A58E623F1BCD}" srcOrd="1" destOrd="0" presId="urn:microsoft.com/office/officeart/2008/layout/LinedList"/>
    <dgm:cxn modelId="{A1624A25-9940-46CF-8D00-69D591BA0CF2}" type="presParOf" srcId="{7A7AF2AC-70E2-49B3-957D-0459F8B218F5}" destId="{EFF583A2-A774-4735-987D-65F3A997EC2C}" srcOrd="22" destOrd="0" presId="urn:microsoft.com/office/officeart/2008/layout/LinedList"/>
    <dgm:cxn modelId="{EDD27E1B-8D2C-416A-8EA4-06C2A9DE0AB1}" type="presParOf" srcId="{7A7AF2AC-70E2-49B3-957D-0459F8B218F5}" destId="{F686C19F-22D9-4512-B5B1-529C38548B75}" srcOrd="23" destOrd="0" presId="urn:microsoft.com/office/officeart/2008/layout/LinedList"/>
    <dgm:cxn modelId="{0B3E5DF0-0FDB-45F8-93B2-5141BE337633}" type="presParOf" srcId="{F686C19F-22D9-4512-B5B1-529C38548B75}" destId="{9E779632-88BE-49E0-A620-4A612A06B33F}" srcOrd="0" destOrd="0" presId="urn:microsoft.com/office/officeart/2008/layout/LinedList"/>
    <dgm:cxn modelId="{F751BCE2-1B67-4170-92EF-EDEA2610DA9E}" type="presParOf" srcId="{F686C19F-22D9-4512-B5B1-529C38548B75}" destId="{39958004-632A-4BF2-BD0E-AC0C897BE10F}" srcOrd="1" destOrd="0" presId="urn:microsoft.com/office/officeart/2008/layout/LinedList"/>
    <dgm:cxn modelId="{9F7B2DEB-1310-44ED-ACC5-0CE86E9328D5}" type="presParOf" srcId="{7A7AF2AC-70E2-49B3-957D-0459F8B218F5}" destId="{B5B34E3B-C133-4B23-9A13-6B4179310E97}" srcOrd="24" destOrd="0" presId="urn:microsoft.com/office/officeart/2008/layout/LinedList"/>
    <dgm:cxn modelId="{75096AF7-7D9D-4DFA-BE2E-5CFE0C30AFDA}" type="presParOf" srcId="{7A7AF2AC-70E2-49B3-957D-0459F8B218F5}" destId="{80B886FC-78BC-4716-9F8E-4EBDE68A5842}" srcOrd="25" destOrd="0" presId="urn:microsoft.com/office/officeart/2008/layout/LinedList"/>
    <dgm:cxn modelId="{556BC514-E3D0-46BD-A075-C315F7216987}" type="presParOf" srcId="{80B886FC-78BC-4716-9F8E-4EBDE68A5842}" destId="{53A18536-4C42-40D8-94C4-D7D2862C30C6}" srcOrd="0" destOrd="0" presId="urn:microsoft.com/office/officeart/2008/layout/LinedList"/>
    <dgm:cxn modelId="{0033AD8F-1DE5-4F16-B661-CF62B2299C69}" type="presParOf" srcId="{80B886FC-78BC-4716-9F8E-4EBDE68A5842}" destId="{466B8AA8-0D56-4728-BCAF-4B3862B8C595}" srcOrd="1" destOrd="0" presId="urn:microsoft.com/office/officeart/2008/layout/LinedList"/>
    <dgm:cxn modelId="{EAE2E840-7F36-4480-8D20-D823BEE56480}" type="presParOf" srcId="{7A7AF2AC-70E2-49B3-957D-0459F8B218F5}" destId="{3C3B23F0-6817-46CD-826C-489CABF089D6}" srcOrd="26" destOrd="0" presId="urn:microsoft.com/office/officeart/2008/layout/LinedList"/>
    <dgm:cxn modelId="{ECD145DE-354D-45F1-9350-8813ABE85C27}" type="presParOf" srcId="{7A7AF2AC-70E2-49B3-957D-0459F8B218F5}" destId="{6DCA4141-8407-4FFC-BBD2-A7AE8F55E4C1}" srcOrd="27" destOrd="0" presId="urn:microsoft.com/office/officeart/2008/layout/LinedList"/>
    <dgm:cxn modelId="{6EC25598-1FA2-4B4B-943A-38B92A97DB15}" type="presParOf" srcId="{6DCA4141-8407-4FFC-BBD2-A7AE8F55E4C1}" destId="{1292D217-AE32-4865-8917-491D0BC6833D}" srcOrd="0" destOrd="0" presId="urn:microsoft.com/office/officeart/2008/layout/LinedList"/>
    <dgm:cxn modelId="{D0DA5B4A-2097-49D3-ADA9-82210AF3A4A8}" type="presParOf" srcId="{6DCA4141-8407-4FFC-BBD2-A7AE8F55E4C1}" destId="{3C616DA5-1953-4C19-B8AD-680E013BA6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2659A-AC2E-445D-AA1B-9DE8D17073A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CFDF5A-7978-45E1-A061-3AD9C4871290}">
      <dgm:prSet/>
      <dgm:spPr/>
      <dgm:t>
        <a:bodyPr/>
        <a:lstStyle/>
        <a:p>
          <a:r>
            <a:rPr lang="tr-TR" b="1" dirty="0"/>
            <a:t>Sağlık ocağı ekibi bölgede yaşayanların sağlığından sorumludur.</a:t>
          </a:r>
          <a:endParaRPr lang="en-US" b="1" dirty="0"/>
        </a:p>
      </dgm:t>
    </dgm:pt>
    <dgm:pt modelId="{4949F018-1807-4BB3-B9D4-F7A37E571B19}" type="parTrans" cxnId="{89BBBDDD-5763-4E59-A53E-67D023C89445}">
      <dgm:prSet/>
      <dgm:spPr/>
      <dgm:t>
        <a:bodyPr/>
        <a:lstStyle/>
        <a:p>
          <a:endParaRPr lang="en-US"/>
        </a:p>
      </dgm:t>
    </dgm:pt>
    <dgm:pt modelId="{DCE2ABCB-88E3-497C-8D75-6D20E82F68A5}" type="sibTrans" cxnId="{89BBBDDD-5763-4E59-A53E-67D023C89445}">
      <dgm:prSet/>
      <dgm:spPr/>
      <dgm:t>
        <a:bodyPr/>
        <a:lstStyle/>
        <a:p>
          <a:endParaRPr lang="en-US"/>
        </a:p>
      </dgm:t>
    </dgm:pt>
    <dgm:pt modelId="{2A0CF0BC-AE80-4D0C-8FB3-F0CA79DF5B23}">
      <dgm:prSet/>
      <dgm:spPr/>
      <dgm:t>
        <a:bodyPr/>
        <a:lstStyle/>
        <a:p>
          <a:r>
            <a:rPr lang="tr-TR"/>
            <a:t>Sağlık ocağı ekibinin </a:t>
          </a:r>
          <a:r>
            <a:rPr lang="tr-TR" i="1"/>
            <a:t>ve sağlık yöneticilerinin </a:t>
          </a:r>
          <a:r>
            <a:rPr lang="tr-TR"/>
            <a:t>tek amacı vardır: </a:t>
          </a:r>
          <a:r>
            <a:rPr lang="tr-TR" b="1"/>
            <a:t>Bölgedeki halkın sağlıklı olmaları için ne gerekiyorsa yapmak. </a:t>
          </a:r>
          <a:endParaRPr lang="en-US"/>
        </a:p>
      </dgm:t>
    </dgm:pt>
    <dgm:pt modelId="{8A42EECB-0FCB-405B-9547-086D0CB07085}" type="parTrans" cxnId="{E372CA9D-B02C-4196-9D2A-F980DFC18FA5}">
      <dgm:prSet/>
      <dgm:spPr/>
      <dgm:t>
        <a:bodyPr/>
        <a:lstStyle/>
        <a:p>
          <a:endParaRPr lang="en-US"/>
        </a:p>
      </dgm:t>
    </dgm:pt>
    <dgm:pt modelId="{66FFC05C-EB31-4A6F-BCF4-615C0AE7F1B4}" type="sibTrans" cxnId="{E372CA9D-B02C-4196-9D2A-F980DFC18FA5}">
      <dgm:prSet/>
      <dgm:spPr/>
      <dgm:t>
        <a:bodyPr/>
        <a:lstStyle/>
        <a:p>
          <a:endParaRPr lang="en-US"/>
        </a:p>
      </dgm:t>
    </dgm:pt>
    <dgm:pt modelId="{0A597FEC-A8F5-494F-AB5C-39256CB20BE7}" type="pres">
      <dgm:prSet presAssocID="{6F72659A-AC2E-445D-AA1B-9DE8D17073A9}" presName="linear" presStyleCnt="0">
        <dgm:presLayoutVars>
          <dgm:animLvl val="lvl"/>
          <dgm:resizeHandles val="exact"/>
        </dgm:presLayoutVars>
      </dgm:prSet>
      <dgm:spPr/>
    </dgm:pt>
    <dgm:pt modelId="{CF0721AA-58BD-4732-A62B-6015304A00BA}" type="pres">
      <dgm:prSet presAssocID="{59CFDF5A-7978-45E1-A061-3AD9C4871290}" presName="parentText" presStyleLbl="node1" presStyleIdx="0" presStyleCnt="2">
        <dgm:presLayoutVars>
          <dgm:chMax val="0"/>
          <dgm:bulletEnabled val="1"/>
        </dgm:presLayoutVars>
      </dgm:prSet>
      <dgm:spPr/>
    </dgm:pt>
    <dgm:pt modelId="{77B6C265-EB2D-4F3E-9210-680F017A20B1}" type="pres">
      <dgm:prSet presAssocID="{DCE2ABCB-88E3-497C-8D75-6D20E82F68A5}" presName="spacer" presStyleCnt="0"/>
      <dgm:spPr/>
    </dgm:pt>
    <dgm:pt modelId="{D2E618C9-3AF8-4C5C-A47B-EA60F748F952}" type="pres">
      <dgm:prSet presAssocID="{2A0CF0BC-AE80-4D0C-8FB3-F0CA79DF5B23}" presName="parentText" presStyleLbl="node1" presStyleIdx="1" presStyleCnt="2">
        <dgm:presLayoutVars>
          <dgm:chMax val="0"/>
          <dgm:bulletEnabled val="1"/>
        </dgm:presLayoutVars>
      </dgm:prSet>
      <dgm:spPr/>
    </dgm:pt>
  </dgm:ptLst>
  <dgm:cxnLst>
    <dgm:cxn modelId="{AC99D92F-5EFD-48BC-BEFD-9DD6008D8E47}" type="presOf" srcId="{6F72659A-AC2E-445D-AA1B-9DE8D17073A9}" destId="{0A597FEC-A8F5-494F-AB5C-39256CB20BE7}" srcOrd="0" destOrd="0" presId="urn:microsoft.com/office/officeart/2005/8/layout/vList2"/>
    <dgm:cxn modelId="{E372CA9D-B02C-4196-9D2A-F980DFC18FA5}" srcId="{6F72659A-AC2E-445D-AA1B-9DE8D17073A9}" destId="{2A0CF0BC-AE80-4D0C-8FB3-F0CA79DF5B23}" srcOrd="1" destOrd="0" parTransId="{8A42EECB-0FCB-405B-9547-086D0CB07085}" sibTransId="{66FFC05C-EB31-4A6F-BCF4-615C0AE7F1B4}"/>
    <dgm:cxn modelId="{B6EBB0B6-0BFF-4BB3-BFE9-E6BE7F9BBDE3}" type="presOf" srcId="{59CFDF5A-7978-45E1-A061-3AD9C4871290}" destId="{CF0721AA-58BD-4732-A62B-6015304A00BA}" srcOrd="0" destOrd="0" presId="urn:microsoft.com/office/officeart/2005/8/layout/vList2"/>
    <dgm:cxn modelId="{18683ECB-7DF1-42A9-89D6-2ACBD19E2DCF}" type="presOf" srcId="{2A0CF0BC-AE80-4D0C-8FB3-F0CA79DF5B23}" destId="{D2E618C9-3AF8-4C5C-A47B-EA60F748F952}" srcOrd="0" destOrd="0" presId="urn:microsoft.com/office/officeart/2005/8/layout/vList2"/>
    <dgm:cxn modelId="{89BBBDDD-5763-4E59-A53E-67D023C89445}" srcId="{6F72659A-AC2E-445D-AA1B-9DE8D17073A9}" destId="{59CFDF5A-7978-45E1-A061-3AD9C4871290}" srcOrd="0" destOrd="0" parTransId="{4949F018-1807-4BB3-B9D4-F7A37E571B19}" sibTransId="{DCE2ABCB-88E3-497C-8D75-6D20E82F68A5}"/>
    <dgm:cxn modelId="{8D036A6B-48A2-4669-9478-9977E43C09F1}" type="presParOf" srcId="{0A597FEC-A8F5-494F-AB5C-39256CB20BE7}" destId="{CF0721AA-58BD-4732-A62B-6015304A00BA}" srcOrd="0" destOrd="0" presId="urn:microsoft.com/office/officeart/2005/8/layout/vList2"/>
    <dgm:cxn modelId="{04FD4836-8051-40FC-A8C2-918F5CBA4C52}" type="presParOf" srcId="{0A597FEC-A8F5-494F-AB5C-39256CB20BE7}" destId="{77B6C265-EB2D-4F3E-9210-680F017A20B1}" srcOrd="1" destOrd="0" presId="urn:microsoft.com/office/officeart/2005/8/layout/vList2"/>
    <dgm:cxn modelId="{6A6C0A37-DDD9-44DD-BBC0-12DDB4CADD79}" type="presParOf" srcId="{0A597FEC-A8F5-494F-AB5C-39256CB20BE7}" destId="{D2E618C9-3AF8-4C5C-A47B-EA60F748F9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58A366-C6A5-4C4A-A9A9-6E870B57E63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1930B45-2773-4C59-8B33-814A3E2C012B}">
      <dgm:prSet/>
      <dgm:spPr/>
      <dgm:t>
        <a:bodyPr/>
        <a:lstStyle/>
        <a:p>
          <a:r>
            <a:rPr lang="tr-TR" dirty="0"/>
            <a:t>Yöneticilerin sosyalleştirilmiş sağlık hizmeti modelini kavrayamaması,</a:t>
          </a:r>
          <a:endParaRPr lang="en-US" dirty="0"/>
        </a:p>
      </dgm:t>
    </dgm:pt>
    <dgm:pt modelId="{51044E59-1A73-4CC2-A85B-B570161697FE}" type="parTrans" cxnId="{18962380-5962-4655-ACBD-2839C794DDB7}">
      <dgm:prSet/>
      <dgm:spPr/>
      <dgm:t>
        <a:bodyPr/>
        <a:lstStyle/>
        <a:p>
          <a:endParaRPr lang="en-US"/>
        </a:p>
      </dgm:t>
    </dgm:pt>
    <dgm:pt modelId="{D06B2F01-4EDF-401A-9B9D-53DCF19373D4}" type="sibTrans" cxnId="{18962380-5962-4655-ACBD-2839C794DDB7}">
      <dgm:prSet/>
      <dgm:spPr/>
      <dgm:t>
        <a:bodyPr/>
        <a:lstStyle/>
        <a:p>
          <a:endParaRPr lang="en-US"/>
        </a:p>
      </dgm:t>
    </dgm:pt>
    <dgm:pt modelId="{7DD0EB6B-81B0-4888-BDB4-82F5CEF72E07}">
      <dgm:prSet/>
      <dgm:spPr/>
      <dgm:t>
        <a:bodyPr/>
        <a:lstStyle/>
        <a:p>
          <a:r>
            <a:rPr lang="tr-TR" dirty="0"/>
            <a:t>Yeterli ve sürekli politik kararlılığın olmaması,  politik baskılar,</a:t>
          </a:r>
          <a:endParaRPr lang="en-US" dirty="0"/>
        </a:p>
      </dgm:t>
    </dgm:pt>
    <dgm:pt modelId="{235CCB6B-D97B-4822-85D1-15482C20C072}" type="parTrans" cxnId="{5ABE5197-C6D7-4865-89AE-B11173626861}">
      <dgm:prSet/>
      <dgm:spPr/>
      <dgm:t>
        <a:bodyPr/>
        <a:lstStyle/>
        <a:p>
          <a:endParaRPr lang="en-US"/>
        </a:p>
      </dgm:t>
    </dgm:pt>
    <dgm:pt modelId="{A81ED0C8-7201-48B9-9423-EFE9D3978480}" type="sibTrans" cxnId="{5ABE5197-C6D7-4865-89AE-B11173626861}">
      <dgm:prSet/>
      <dgm:spPr/>
      <dgm:t>
        <a:bodyPr/>
        <a:lstStyle/>
        <a:p>
          <a:endParaRPr lang="en-US"/>
        </a:p>
      </dgm:t>
    </dgm:pt>
    <dgm:pt modelId="{12B2C03F-E093-4EC4-B962-6DF3DC052D86}">
      <dgm:prSet/>
      <dgm:spPr/>
      <dgm:t>
        <a:bodyPr/>
        <a:lstStyle/>
        <a:p>
          <a:r>
            <a:rPr lang="tr-TR" dirty="0"/>
            <a:t>Sosyalleştirme terimine duyulan tepki  (sosyalizm ile karıştırılması),</a:t>
          </a:r>
          <a:endParaRPr lang="en-US" dirty="0"/>
        </a:p>
      </dgm:t>
    </dgm:pt>
    <dgm:pt modelId="{EB0047D3-D380-412B-8608-43D17CE75EEF}" type="parTrans" cxnId="{E8384211-8862-4027-BCD0-2BF4D787887D}">
      <dgm:prSet/>
      <dgm:spPr/>
      <dgm:t>
        <a:bodyPr/>
        <a:lstStyle/>
        <a:p>
          <a:endParaRPr lang="en-US"/>
        </a:p>
      </dgm:t>
    </dgm:pt>
    <dgm:pt modelId="{9962D732-A0C2-4054-8586-F502003F8933}" type="sibTrans" cxnId="{E8384211-8862-4027-BCD0-2BF4D787887D}">
      <dgm:prSet/>
      <dgm:spPr/>
      <dgm:t>
        <a:bodyPr/>
        <a:lstStyle/>
        <a:p>
          <a:endParaRPr lang="en-US"/>
        </a:p>
      </dgm:t>
    </dgm:pt>
    <dgm:pt modelId="{6AE62557-ED2B-4EB1-99AF-7B37F81FB1D9}">
      <dgm:prSet/>
      <dgm:spPr/>
      <dgm:t>
        <a:bodyPr/>
        <a:lstStyle/>
        <a:p>
          <a:r>
            <a:rPr lang="tr-TR"/>
            <a:t>Uygulamanın Doğu Anadolu’dan başlatılması ve uzun süre bu bölge dışında uygulanmaması, </a:t>
          </a:r>
          <a:endParaRPr lang="en-US"/>
        </a:p>
      </dgm:t>
    </dgm:pt>
    <dgm:pt modelId="{EF49F722-DE44-446C-BE27-8BB8B855F10B}" type="parTrans" cxnId="{6250BB7B-334D-4CFC-AEA7-7764FB53E1B3}">
      <dgm:prSet/>
      <dgm:spPr/>
      <dgm:t>
        <a:bodyPr/>
        <a:lstStyle/>
        <a:p>
          <a:endParaRPr lang="en-US"/>
        </a:p>
      </dgm:t>
    </dgm:pt>
    <dgm:pt modelId="{8D49B2B8-96DE-4E03-B8A0-D455ECCC0D8C}" type="sibTrans" cxnId="{6250BB7B-334D-4CFC-AEA7-7764FB53E1B3}">
      <dgm:prSet/>
      <dgm:spPr/>
      <dgm:t>
        <a:bodyPr/>
        <a:lstStyle/>
        <a:p>
          <a:endParaRPr lang="en-US"/>
        </a:p>
      </dgm:t>
    </dgm:pt>
    <dgm:pt modelId="{F6D6550F-2B9F-4325-9754-A0AC7E92D875}">
      <dgm:prSet/>
      <dgm:spPr/>
      <dgm:t>
        <a:bodyPr/>
        <a:lstStyle/>
        <a:p>
          <a:r>
            <a:rPr lang="tr-TR" dirty="0"/>
            <a:t>Devlet Planlama Teşkilatı’ndan gerekli yatırım önceliklerinin sağlanamaması,</a:t>
          </a:r>
          <a:endParaRPr lang="en-US" dirty="0"/>
        </a:p>
      </dgm:t>
    </dgm:pt>
    <dgm:pt modelId="{22BA108A-C62F-47FB-9AEA-90532C50BBFE}" type="parTrans" cxnId="{093160D2-3B54-495C-BCAC-0A662E18AF30}">
      <dgm:prSet/>
      <dgm:spPr/>
      <dgm:t>
        <a:bodyPr/>
        <a:lstStyle/>
        <a:p>
          <a:endParaRPr lang="en-US"/>
        </a:p>
      </dgm:t>
    </dgm:pt>
    <dgm:pt modelId="{348E9E50-CCFD-4581-88E3-DDC9693CC526}" type="sibTrans" cxnId="{093160D2-3B54-495C-BCAC-0A662E18AF30}">
      <dgm:prSet/>
      <dgm:spPr/>
      <dgm:t>
        <a:bodyPr/>
        <a:lstStyle/>
        <a:p>
          <a:endParaRPr lang="en-US"/>
        </a:p>
      </dgm:t>
    </dgm:pt>
    <dgm:pt modelId="{49A89090-7132-4738-B20B-24B36FFC1522}" type="pres">
      <dgm:prSet presAssocID="{A158A366-C6A5-4C4A-A9A9-6E870B57E633}" presName="linear" presStyleCnt="0">
        <dgm:presLayoutVars>
          <dgm:animLvl val="lvl"/>
          <dgm:resizeHandles val="exact"/>
        </dgm:presLayoutVars>
      </dgm:prSet>
      <dgm:spPr/>
    </dgm:pt>
    <dgm:pt modelId="{3267551F-8458-4011-A0BF-46E71E3F7EA1}" type="pres">
      <dgm:prSet presAssocID="{01930B45-2773-4C59-8B33-814A3E2C012B}" presName="parentText" presStyleLbl="node1" presStyleIdx="0" presStyleCnt="5">
        <dgm:presLayoutVars>
          <dgm:chMax val="0"/>
          <dgm:bulletEnabled val="1"/>
        </dgm:presLayoutVars>
      </dgm:prSet>
      <dgm:spPr/>
    </dgm:pt>
    <dgm:pt modelId="{4E558DFE-E712-4DB6-8609-0517A5699DCE}" type="pres">
      <dgm:prSet presAssocID="{D06B2F01-4EDF-401A-9B9D-53DCF19373D4}" presName="spacer" presStyleCnt="0"/>
      <dgm:spPr/>
    </dgm:pt>
    <dgm:pt modelId="{9489B8F8-30E1-4C05-97CF-C6C517D52E15}" type="pres">
      <dgm:prSet presAssocID="{7DD0EB6B-81B0-4888-BDB4-82F5CEF72E07}" presName="parentText" presStyleLbl="node1" presStyleIdx="1" presStyleCnt="5">
        <dgm:presLayoutVars>
          <dgm:chMax val="0"/>
          <dgm:bulletEnabled val="1"/>
        </dgm:presLayoutVars>
      </dgm:prSet>
      <dgm:spPr/>
    </dgm:pt>
    <dgm:pt modelId="{93024451-0B4B-4C02-A39A-40B1B9297318}" type="pres">
      <dgm:prSet presAssocID="{A81ED0C8-7201-48B9-9423-EFE9D3978480}" presName="spacer" presStyleCnt="0"/>
      <dgm:spPr/>
    </dgm:pt>
    <dgm:pt modelId="{340C7A67-A803-496F-B747-6051C3728BE3}" type="pres">
      <dgm:prSet presAssocID="{12B2C03F-E093-4EC4-B962-6DF3DC052D86}" presName="parentText" presStyleLbl="node1" presStyleIdx="2" presStyleCnt="5">
        <dgm:presLayoutVars>
          <dgm:chMax val="0"/>
          <dgm:bulletEnabled val="1"/>
        </dgm:presLayoutVars>
      </dgm:prSet>
      <dgm:spPr/>
    </dgm:pt>
    <dgm:pt modelId="{6AA4397D-2CE6-4F4B-8A08-D02A7A4B1EF4}" type="pres">
      <dgm:prSet presAssocID="{9962D732-A0C2-4054-8586-F502003F8933}" presName="spacer" presStyleCnt="0"/>
      <dgm:spPr/>
    </dgm:pt>
    <dgm:pt modelId="{17E22A0D-9627-41DE-82ED-CC2E03F4C6EC}" type="pres">
      <dgm:prSet presAssocID="{6AE62557-ED2B-4EB1-99AF-7B37F81FB1D9}" presName="parentText" presStyleLbl="node1" presStyleIdx="3" presStyleCnt="5">
        <dgm:presLayoutVars>
          <dgm:chMax val="0"/>
          <dgm:bulletEnabled val="1"/>
        </dgm:presLayoutVars>
      </dgm:prSet>
      <dgm:spPr/>
    </dgm:pt>
    <dgm:pt modelId="{7506AC46-29B2-4E65-BE2F-636AA1895CBC}" type="pres">
      <dgm:prSet presAssocID="{8D49B2B8-96DE-4E03-B8A0-D455ECCC0D8C}" presName="spacer" presStyleCnt="0"/>
      <dgm:spPr/>
    </dgm:pt>
    <dgm:pt modelId="{F91C6E6F-2BDC-48D3-980D-6C66FDC39F59}" type="pres">
      <dgm:prSet presAssocID="{F6D6550F-2B9F-4325-9754-A0AC7E92D875}" presName="parentText" presStyleLbl="node1" presStyleIdx="4" presStyleCnt="5">
        <dgm:presLayoutVars>
          <dgm:chMax val="0"/>
          <dgm:bulletEnabled val="1"/>
        </dgm:presLayoutVars>
      </dgm:prSet>
      <dgm:spPr/>
    </dgm:pt>
  </dgm:ptLst>
  <dgm:cxnLst>
    <dgm:cxn modelId="{E8384211-8862-4027-BCD0-2BF4D787887D}" srcId="{A158A366-C6A5-4C4A-A9A9-6E870B57E633}" destId="{12B2C03F-E093-4EC4-B962-6DF3DC052D86}" srcOrd="2" destOrd="0" parTransId="{EB0047D3-D380-412B-8608-43D17CE75EEF}" sibTransId="{9962D732-A0C2-4054-8586-F502003F8933}"/>
    <dgm:cxn modelId="{93B1BC13-E140-4770-975A-16E29A4B4FA5}" type="presOf" srcId="{A158A366-C6A5-4C4A-A9A9-6E870B57E633}" destId="{49A89090-7132-4738-B20B-24B36FFC1522}" srcOrd="0" destOrd="0" presId="urn:microsoft.com/office/officeart/2005/8/layout/vList2"/>
    <dgm:cxn modelId="{A8502442-D4BB-4189-9F2E-F87D4183640F}" type="presOf" srcId="{F6D6550F-2B9F-4325-9754-A0AC7E92D875}" destId="{F91C6E6F-2BDC-48D3-980D-6C66FDC39F59}" srcOrd="0" destOrd="0" presId="urn:microsoft.com/office/officeart/2005/8/layout/vList2"/>
    <dgm:cxn modelId="{DC7DD44E-7816-4C4B-986F-36EDD065FE0C}" type="presOf" srcId="{12B2C03F-E093-4EC4-B962-6DF3DC052D86}" destId="{340C7A67-A803-496F-B747-6051C3728BE3}" srcOrd="0" destOrd="0" presId="urn:microsoft.com/office/officeart/2005/8/layout/vList2"/>
    <dgm:cxn modelId="{16926A51-CEE4-46E9-9B21-FFF4F78402CA}" type="presOf" srcId="{7DD0EB6B-81B0-4888-BDB4-82F5CEF72E07}" destId="{9489B8F8-30E1-4C05-97CF-C6C517D52E15}" srcOrd="0" destOrd="0" presId="urn:microsoft.com/office/officeart/2005/8/layout/vList2"/>
    <dgm:cxn modelId="{6250BB7B-334D-4CFC-AEA7-7764FB53E1B3}" srcId="{A158A366-C6A5-4C4A-A9A9-6E870B57E633}" destId="{6AE62557-ED2B-4EB1-99AF-7B37F81FB1D9}" srcOrd="3" destOrd="0" parTransId="{EF49F722-DE44-446C-BE27-8BB8B855F10B}" sibTransId="{8D49B2B8-96DE-4E03-B8A0-D455ECCC0D8C}"/>
    <dgm:cxn modelId="{18962380-5962-4655-ACBD-2839C794DDB7}" srcId="{A158A366-C6A5-4C4A-A9A9-6E870B57E633}" destId="{01930B45-2773-4C59-8B33-814A3E2C012B}" srcOrd="0" destOrd="0" parTransId="{51044E59-1A73-4CC2-A85B-B570161697FE}" sibTransId="{D06B2F01-4EDF-401A-9B9D-53DCF19373D4}"/>
    <dgm:cxn modelId="{5ABE5197-C6D7-4865-89AE-B11173626861}" srcId="{A158A366-C6A5-4C4A-A9A9-6E870B57E633}" destId="{7DD0EB6B-81B0-4888-BDB4-82F5CEF72E07}" srcOrd="1" destOrd="0" parTransId="{235CCB6B-D97B-4822-85D1-15482C20C072}" sibTransId="{A81ED0C8-7201-48B9-9423-EFE9D3978480}"/>
    <dgm:cxn modelId="{E5FF2BB7-AA7D-4715-8592-C89AD7B56DE9}" type="presOf" srcId="{6AE62557-ED2B-4EB1-99AF-7B37F81FB1D9}" destId="{17E22A0D-9627-41DE-82ED-CC2E03F4C6EC}" srcOrd="0" destOrd="0" presId="urn:microsoft.com/office/officeart/2005/8/layout/vList2"/>
    <dgm:cxn modelId="{093160D2-3B54-495C-BCAC-0A662E18AF30}" srcId="{A158A366-C6A5-4C4A-A9A9-6E870B57E633}" destId="{F6D6550F-2B9F-4325-9754-A0AC7E92D875}" srcOrd="4" destOrd="0" parTransId="{22BA108A-C62F-47FB-9AEA-90532C50BBFE}" sibTransId="{348E9E50-CCFD-4581-88E3-DDC9693CC526}"/>
    <dgm:cxn modelId="{E129B5F2-3D1E-4828-88ED-721EC5BE348B}" type="presOf" srcId="{01930B45-2773-4C59-8B33-814A3E2C012B}" destId="{3267551F-8458-4011-A0BF-46E71E3F7EA1}" srcOrd="0" destOrd="0" presId="urn:microsoft.com/office/officeart/2005/8/layout/vList2"/>
    <dgm:cxn modelId="{C28F87D3-5998-49CD-BCFF-ACE644C08BA5}" type="presParOf" srcId="{49A89090-7132-4738-B20B-24B36FFC1522}" destId="{3267551F-8458-4011-A0BF-46E71E3F7EA1}" srcOrd="0" destOrd="0" presId="urn:microsoft.com/office/officeart/2005/8/layout/vList2"/>
    <dgm:cxn modelId="{40A5D5EF-688A-4ECD-8ED6-870A113BE530}" type="presParOf" srcId="{49A89090-7132-4738-B20B-24B36FFC1522}" destId="{4E558DFE-E712-4DB6-8609-0517A5699DCE}" srcOrd="1" destOrd="0" presId="urn:microsoft.com/office/officeart/2005/8/layout/vList2"/>
    <dgm:cxn modelId="{1A2FBA0C-D736-4855-B687-758CBE7A7482}" type="presParOf" srcId="{49A89090-7132-4738-B20B-24B36FFC1522}" destId="{9489B8F8-30E1-4C05-97CF-C6C517D52E15}" srcOrd="2" destOrd="0" presId="urn:microsoft.com/office/officeart/2005/8/layout/vList2"/>
    <dgm:cxn modelId="{7F61B2A9-C6F8-4219-8D7B-8FAFA39F6226}" type="presParOf" srcId="{49A89090-7132-4738-B20B-24B36FFC1522}" destId="{93024451-0B4B-4C02-A39A-40B1B9297318}" srcOrd="3" destOrd="0" presId="urn:microsoft.com/office/officeart/2005/8/layout/vList2"/>
    <dgm:cxn modelId="{D8AE380C-F657-45BF-803E-50C82BB76A93}" type="presParOf" srcId="{49A89090-7132-4738-B20B-24B36FFC1522}" destId="{340C7A67-A803-496F-B747-6051C3728BE3}" srcOrd="4" destOrd="0" presId="urn:microsoft.com/office/officeart/2005/8/layout/vList2"/>
    <dgm:cxn modelId="{ABF76483-9C1E-4E0F-BE3B-1316F89A3630}" type="presParOf" srcId="{49A89090-7132-4738-B20B-24B36FFC1522}" destId="{6AA4397D-2CE6-4F4B-8A08-D02A7A4B1EF4}" srcOrd="5" destOrd="0" presId="urn:microsoft.com/office/officeart/2005/8/layout/vList2"/>
    <dgm:cxn modelId="{585ABE84-D2C9-4EE7-AB67-F84763162763}" type="presParOf" srcId="{49A89090-7132-4738-B20B-24B36FFC1522}" destId="{17E22A0D-9627-41DE-82ED-CC2E03F4C6EC}" srcOrd="6" destOrd="0" presId="urn:microsoft.com/office/officeart/2005/8/layout/vList2"/>
    <dgm:cxn modelId="{6624C963-332A-4253-8CCA-FEC4CB35CA36}" type="presParOf" srcId="{49A89090-7132-4738-B20B-24B36FFC1522}" destId="{7506AC46-29B2-4E65-BE2F-636AA1895CBC}" srcOrd="7" destOrd="0" presId="urn:microsoft.com/office/officeart/2005/8/layout/vList2"/>
    <dgm:cxn modelId="{7F11D1E4-FCB7-4020-B7E1-FD316ABBBF6E}" type="presParOf" srcId="{49A89090-7132-4738-B20B-24B36FFC1522}" destId="{F91C6E6F-2BDC-48D3-980D-6C66FDC39F5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CC44F-4BB7-4C4E-967A-1D211280FCF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A79EEF-DAAB-4BBB-B60E-226BF08FB944}">
      <dgm:prSet/>
      <dgm:spPr/>
      <dgm:t>
        <a:bodyPr/>
        <a:lstStyle/>
        <a:p>
          <a:r>
            <a:rPr lang="tr-TR"/>
            <a:t>Sağlık ocaklarının teknik altyapısının geliştirilememesi,</a:t>
          </a:r>
          <a:endParaRPr lang="en-US"/>
        </a:p>
      </dgm:t>
    </dgm:pt>
    <dgm:pt modelId="{78AF1E8D-FEF0-446D-BF93-5BC2D67FEA2E}" type="parTrans" cxnId="{726C29C7-F857-4245-B520-91E2AF6D7935}">
      <dgm:prSet/>
      <dgm:spPr/>
      <dgm:t>
        <a:bodyPr/>
        <a:lstStyle/>
        <a:p>
          <a:endParaRPr lang="en-US"/>
        </a:p>
      </dgm:t>
    </dgm:pt>
    <dgm:pt modelId="{2748EFA9-450B-4EEC-9187-3E14597FCB35}" type="sibTrans" cxnId="{726C29C7-F857-4245-B520-91E2AF6D7935}">
      <dgm:prSet/>
      <dgm:spPr/>
      <dgm:t>
        <a:bodyPr/>
        <a:lstStyle/>
        <a:p>
          <a:endParaRPr lang="en-US"/>
        </a:p>
      </dgm:t>
    </dgm:pt>
    <dgm:pt modelId="{D26FD353-B0D0-4672-B9C5-4F9C9FAD1AFC}">
      <dgm:prSet/>
      <dgm:spPr/>
      <dgm:t>
        <a:bodyPr/>
        <a:lstStyle/>
        <a:p>
          <a:r>
            <a:rPr lang="tr-TR"/>
            <a:t>Sağlık ocağı hekimlerinin niteliklerinin halk tarafından yetersiz gibi algılanması,</a:t>
          </a:r>
          <a:endParaRPr lang="en-US"/>
        </a:p>
      </dgm:t>
    </dgm:pt>
    <dgm:pt modelId="{4957966C-BCE2-4A21-84A1-D7D60A0CF001}" type="parTrans" cxnId="{4B65E8D2-6ADE-4F9B-8A14-C3CD0115B0F6}">
      <dgm:prSet/>
      <dgm:spPr/>
      <dgm:t>
        <a:bodyPr/>
        <a:lstStyle/>
        <a:p>
          <a:endParaRPr lang="en-US"/>
        </a:p>
      </dgm:t>
    </dgm:pt>
    <dgm:pt modelId="{564638FF-DAFD-43FE-B7D2-6143BCDCE207}" type="sibTrans" cxnId="{4B65E8D2-6ADE-4F9B-8A14-C3CD0115B0F6}">
      <dgm:prSet/>
      <dgm:spPr/>
      <dgm:t>
        <a:bodyPr/>
        <a:lstStyle/>
        <a:p>
          <a:endParaRPr lang="en-US"/>
        </a:p>
      </dgm:t>
    </dgm:pt>
    <dgm:pt modelId="{FC33C258-1E2A-43AE-A04E-8DEB51BBAA7B}">
      <dgm:prSet/>
      <dgm:spPr/>
      <dgm:t>
        <a:bodyPr/>
        <a:lstStyle/>
        <a:p>
          <a:r>
            <a:rPr lang="tr-TR"/>
            <a:t>Kent tipi sağlık ocağı modelinin tam olarak geliştirilememesi,</a:t>
          </a:r>
          <a:endParaRPr lang="en-US"/>
        </a:p>
      </dgm:t>
    </dgm:pt>
    <dgm:pt modelId="{A33CA9C6-BF6A-4148-BEF0-6CF30DFECCE3}" type="parTrans" cxnId="{534612EE-DEA0-4327-9DDF-81C65937A46F}">
      <dgm:prSet/>
      <dgm:spPr/>
      <dgm:t>
        <a:bodyPr/>
        <a:lstStyle/>
        <a:p>
          <a:endParaRPr lang="en-US"/>
        </a:p>
      </dgm:t>
    </dgm:pt>
    <dgm:pt modelId="{42B0A376-3A08-41D5-BE35-FD08703A947A}" type="sibTrans" cxnId="{534612EE-DEA0-4327-9DDF-81C65937A46F}">
      <dgm:prSet/>
      <dgm:spPr/>
      <dgm:t>
        <a:bodyPr/>
        <a:lstStyle/>
        <a:p>
          <a:endParaRPr lang="en-US"/>
        </a:p>
      </dgm:t>
    </dgm:pt>
    <dgm:pt modelId="{2592B512-2A5E-4D64-B726-387806B89C0F}">
      <dgm:prSet/>
      <dgm:spPr/>
      <dgm:t>
        <a:bodyPr/>
        <a:lstStyle/>
        <a:p>
          <a:r>
            <a:rPr lang="tr-TR" dirty="0"/>
            <a:t>Sevk zincirinin etkili biçimde işletilememesi.</a:t>
          </a:r>
          <a:endParaRPr lang="en-US" dirty="0"/>
        </a:p>
      </dgm:t>
    </dgm:pt>
    <dgm:pt modelId="{05867444-A45D-4B74-9272-D5C4F47C5DAA}" type="parTrans" cxnId="{88B67DFD-AE63-4193-BAA4-320F1539B02D}">
      <dgm:prSet/>
      <dgm:spPr/>
      <dgm:t>
        <a:bodyPr/>
        <a:lstStyle/>
        <a:p>
          <a:endParaRPr lang="en-US"/>
        </a:p>
      </dgm:t>
    </dgm:pt>
    <dgm:pt modelId="{56DAFD4C-D7D6-4DB1-AA1B-ABFA55158216}" type="sibTrans" cxnId="{88B67DFD-AE63-4193-BAA4-320F1539B02D}">
      <dgm:prSet/>
      <dgm:spPr/>
      <dgm:t>
        <a:bodyPr/>
        <a:lstStyle/>
        <a:p>
          <a:endParaRPr lang="en-US"/>
        </a:p>
      </dgm:t>
    </dgm:pt>
    <dgm:pt modelId="{074D1492-9D26-4134-B8C1-5077D0B28A51}" type="pres">
      <dgm:prSet presAssocID="{95DCC44F-4BB7-4C4E-967A-1D211280FCFC}" presName="linear" presStyleCnt="0">
        <dgm:presLayoutVars>
          <dgm:animLvl val="lvl"/>
          <dgm:resizeHandles val="exact"/>
        </dgm:presLayoutVars>
      </dgm:prSet>
      <dgm:spPr/>
    </dgm:pt>
    <dgm:pt modelId="{11602E66-786E-4645-8F4F-93A4F6E8276C}" type="pres">
      <dgm:prSet presAssocID="{97A79EEF-DAAB-4BBB-B60E-226BF08FB944}" presName="parentText" presStyleLbl="node1" presStyleIdx="0" presStyleCnt="4">
        <dgm:presLayoutVars>
          <dgm:chMax val="0"/>
          <dgm:bulletEnabled val="1"/>
        </dgm:presLayoutVars>
      </dgm:prSet>
      <dgm:spPr/>
    </dgm:pt>
    <dgm:pt modelId="{328AABB0-8E22-4F50-B423-70D8F920ECF4}" type="pres">
      <dgm:prSet presAssocID="{2748EFA9-450B-4EEC-9187-3E14597FCB35}" presName="spacer" presStyleCnt="0"/>
      <dgm:spPr/>
    </dgm:pt>
    <dgm:pt modelId="{90F08646-5699-439A-B899-FA4A1C26024F}" type="pres">
      <dgm:prSet presAssocID="{D26FD353-B0D0-4672-B9C5-4F9C9FAD1AFC}" presName="parentText" presStyleLbl="node1" presStyleIdx="1" presStyleCnt="4">
        <dgm:presLayoutVars>
          <dgm:chMax val="0"/>
          <dgm:bulletEnabled val="1"/>
        </dgm:presLayoutVars>
      </dgm:prSet>
      <dgm:spPr/>
    </dgm:pt>
    <dgm:pt modelId="{082E37A2-B3C4-4DC3-8C0F-4947B3682FC9}" type="pres">
      <dgm:prSet presAssocID="{564638FF-DAFD-43FE-B7D2-6143BCDCE207}" presName="spacer" presStyleCnt="0"/>
      <dgm:spPr/>
    </dgm:pt>
    <dgm:pt modelId="{909B218A-54ED-4F2A-8D58-D0288AD4CDBC}" type="pres">
      <dgm:prSet presAssocID="{FC33C258-1E2A-43AE-A04E-8DEB51BBAA7B}" presName="parentText" presStyleLbl="node1" presStyleIdx="2" presStyleCnt="4">
        <dgm:presLayoutVars>
          <dgm:chMax val="0"/>
          <dgm:bulletEnabled val="1"/>
        </dgm:presLayoutVars>
      </dgm:prSet>
      <dgm:spPr/>
    </dgm:pt>
    <dgm:pt modelId="{8D9869EE-B564-45F8-8A3F-C869CC34D765}" type="pres">
      <dgm:prSet presAssocID="{42B0A376-3A08-41D5-BE35-FD08703A947A}" presName="spacer" presStyleCnt="0"/>
      <dgm:spPr/>
    </dgm:pt>
    <dgm:pt modelId="{E5D3E32D-51B5-4B91-B4FC-65FA00EBC277}" type="pres">
      <dgm:prSet presAssocID="{2592B512-2A5E-4D64-B726-387806B89C0F}" presName="parentText" presStyleLbl="node1" presStyleIdx="3" presStyleCnt="4">
        <dgm:presLayoutVars>
          <dgm:chMax val="0"/>
          <dgm:bulletEnabled val="1"/>
        </dgm:presLayoutVars>
      </dgm:prSet>
      <dgm:spPr/>
    </dgm:pt>
  </dgm:ptLst>
  <dgm:cxnLst>
    <dgm:cxn modelId="{5AAC83AA-155F-4417-877E-06C4BF2C1B72}" type="presOf" srcId="{D26FD353-B0D0-4672-B9C5-4F9C9FAD1AFC}" destId="{90F08646-5699-439A-B899-FA4A1C26024F}" srcOrd="0" destOrd="0" presId="urn:microsoft.com/office/officeart/2005/8/layout/vList2"/>
    <dgm:cxn modelId="{726C29C7-F857-4245-B520-91E2AF6D7935}" srcId="{95DCC44F-4BB7-4C4E-967A-1D211280FCFC}" destId="{97A79EEF-DAAB-4BBB-B60E-226BF08FB944}" srcOrd="0" destOrd="0" parTransId="{78AF1E8D-FEF0-446D-BF93-5BC2D67FEA2E}" sibTransId="{2748EFA9-450B-4EEC-9187-3E14597FCB35}"/>
    <dgm:cxn modelId="{BC32BCCD-D7AA-481B-89A3-B74B7E013257}" type="presOf" srcId="{2592B512-2A5E-4D64-B726-387806B89C0F}" destId="{E5D3E32D-51B5-4B91-B4FC-65FA00EBC277}" srcOrd="0" destOrd="0" presId="urn:microsoft.com/office/officeart/2005/8/layout/vList2"/>
    <dgm:cxn modelId="{4B65E8D2-6ADE-4F9B-8A14-C3CD0115B0F6}" srcId="{95DCC44F-4BB7-4C4E-967A-1D211280FCFC}" destId="{D26FD353-B0D0-4672-B9C5-4F9C9FAD1AFC}" srcOrd="1" destOrd="0" parTransId="{4957966C-BCE2-4A21-84A1-D7D60A0CF001}" sibTransId="{564638FF-DAFD-43FE-B7D2-6143BCDCE207}"/>
    <dgm:cxn modelId="{C5989AD6-F271-4469-8D9A-C75718A2FFB6}" type="presOf" srcId="{FC33C258-1E2A-43AE-A04E-8DEB51BBAA7B}" destId="{909B218A-54ED-4F2A-8D58-D0288AD4CDBC}" srcOrd="0" destOrd="0" presId="urn:microsoft.com/office/officeart/2005/8/layout/vList2"/>
    <dgm:cxn modelId="{D64C2CEA-EA0B-49C4-9048-7BB04E585171}" type="presOf" srcId="{97A79EEF-DAAB-4BBB-B60E-226BF08FB944}" destId="{11602E66-786E-4645-8F4F-93A4F6E8276C}" srcOrd="0" destOrd="0" presId="urn:microsoft.com/office/officeart/2005/8/layout/vList2"/>
    <dgm:cxn modelId="{ED487DEA-094E-49DA-A183-4E7761303C8C}" type="presOf" srcId="{95DCC44F-4BB7-4C4E-967A-1D211280FCFC}" destId="{074D1492-9D26-4134-B8C1-5077D0B28A51}" srcOrd="0" destOrd="0" presId="urn:microsoft.com/office/officeart/2005/8/layout/vList2"/>
    <dgm:cxn modelId="{534612EE-DEA0-4327-9DDF-81C65937A46F}" srcId="{95DCC44F-4BB7-4C4E-967A-1D211280FCFC}" destId="{FC33C258-1E2A-43AE-A04E-8DEB51BBAA7B}" srcOrd="2" destOrd="0" parTransId="{A33CA9C6-BF6A-4148-BEF0-6CF30DFECCE3}" sibTransId="{42B0A376-3A08-41D5-BE35-FD08703A947A}"/>
    <dgm:cxn modelId="{88B67DFD-AE63-4193-BAA4-320F1539B02D}" srcId="{95DCC44F-4BB7-4C4E-967A-1D211280FCFC}" destId="{2592B512-2A5E-4D64-B726-387806B89C0F}" srcOrd="3" destOrd="0" parTransId="{05867444-A45D-4B74-9272-D5C4F47C5DAA}" sibTransId="{56DAFD4C-D7D6-4DB1-AA1B-ABFA55158216}"/>
    <dgm:cxn modelId="{EE34BD35-A952-44DE-A8E0-B311AD69029D}" type="presParOf" srcId="{074D1492-9D26-4134-B8C1-5077D0B28A51}" destId="{11602E66-786E-4645-8F4F-93A4F6E8276C}" srcOrd="0" destOrd="0" presId="urn:microsoft.com/office/officeart/2005/8/layout/vList2"/>
    <dgm:cxn modelId="{F809844E-395C-4FCB-B3F5-FA98E89B2FDD}" type="presParOf" srcId="{074D1492-9D26-4134-B8C1-5077D0B28A51}" destId="{328AABB0-8E22-4F50-B423-70D8F920ECF4}" srcOrd="1" destOrd="0" presId="urn:microsoft.com/office/officeart/2005/8/layout/vList2"/>
    <dgm:cxn modelId="{C7D02FD0-79F2-480E-8943-1188BDC68D34}" type="presParOf" srcId="{074D1492-9D26-4134-B8C1-5077D0B28A51}" destId="{90F08646-5699-439A-B899-FA4A1C26024F}" srcOrd="2" destOrd="0" presId="urn:microsoft.com/office/officeart/2005/8/layout/vList2"/>
    <dgm:cxn modelId="{FFC049CA-FC16-4F06-899F-2EDD1CF9F786}" type="presParOf" srcId="{074D1492-9D26-4134-B8C1-5077D0B28A51}" destId="{082E37A2-B3C4-4DC3-8C0F-4947B3682FC9}" srcOrd="3" destOrd="0" presId="urn:microsoft.com/office/officeart/2005/8/layout/vList2"/>
    <dgm:cxn modelId="{64CB09CF-5719-42F3-8C25-BB3880525FE4}" type="presParOf" srcId="{074D1492-9D26-4134-B8C1-5077D0B28A51}" destId="{909B218A-54ED-4F2A-8D58-D0288AD4CDBC}" srcOrd="4" destOrd="0" presId="urn:microsoft.com/office/officeart/2005/8/layout/vList2"/>
    <dgm:cxn modelId="{B57A9454-3D5F-41F5-BEB2-CCEC99CBCA15}" type="presParOf" srcId="{074D1492-9D26-4134-B8C1-5077D0B28A51}" destId="{8D9869EE-B564-45F8-8A3F-C869CC34D765}" srcOrd="5" destOrd="0" presId="urn:microsoft.com/office/officeart/2005/8/layout/vList2"/>
    <dgm:cxn modelId="{F1598E40-D75A-42DA-8F9B-4F328D3713C9}" type="presParOf" srcId="{074D1492-9D26-4134-B8C1-5077D0B28A51}" destId="{E5D3E32D-51B5-4B91-B4FC-65FA00EBC2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DCC44F-4BB7-4C4E-967A-1D211280FC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DB36D6-7617-4034-9777-01050383ACE2}">
      <dgm:prSet/>
      <dgm:spPr/>
      <dgm:t>
        <a:bodyPr/>
        <a:lstStyle/>
        <a:p>
          <a:r>
            <a:rPr lang="tr-TR" altLang="en-US"/>
            <a:t>Sağlık evi inşaatları tamamlanamadı. Ebeler birer köy evinde ve denetimden uzak yaşamaya mahkum kaldı. </a:t>
          </a:r>
          <a:endParaRPr lang="en-US"/>
        </a:p>
      </dgm:t>
    </dgm:pt>
    <dgm:pt modelId="{64285F17-B74A-412A-91FF-47020FFBB53C}" type="parTrans" cxnId="{B7D58A41-8BF8-41FA-A039-DB35F27FEF11}">
      <dgm:prSet/>
      <dgm:spPr/>
      <dgm:t>
        <a:bodyPr/>
        <a:lstStyle/>
        <a:p>
          <a:endParaRPr lang="en-US"/>
        </a:p>
      </dgm:t>
    </dgm:pt>
    <dgm:pt modelId="{31C8E6B4-8169-48CE-B6B9-021A56E3F344}" type="sibTrans" cxnId="{B7D58A41-8BF8-41FA-A039-DB35F27FEF11}">
      <dgm:prSet/>
      <dgm:spPr/>
      <dgm:t>
        <a:bodyPr/>
        <a:lstStyle/>
        <a:p>
          <a:endParaRPr lang="en-US"/>
        </a:p>
      </dgm:t>
    </dgm:pt>
    <dgm:pt modelId="{9B6BB739-6A4A-4AAE-9596-756853DC2C7B}">
      <dgm:prSet/>
      <dgm:spPr/>
      <dgm:t>
        <a:bodyPr/>
        <a:lstStyle/>
        <a:p>
          <a:r>
            <a:rPr lang="tr-TR" altLang="en-US"/>
            <a:t>Zaman içinde onlar da köylüler gibi yaşamaya başladı.</a:t>
          </a:r>
          <a:endParaRPr lang="tr-TR" altLang="en-US" dirty="0"/>
        </a:p>
      </dgm:t>
    </dgm:pt>
    <dgm:pt modelId="{37038782-5899-427E-A071-D312C03A675D}" type="parTrans" cxnId="{2D8783B1-7BA3-46BA-8BF9-52BDC3186D36}">
      <dgm:prSet/>
      <dgm:spPr/>
      <dgm:t>
        <a:bodyPr/>
        <a:lstStyle/>
        <a:p>
          <a:endParaRPr lang="en-US"/>
        </a:p>
      </dgm:t>
    </dgm:pt>
    <dgm:pt modelId="{BE9FC531-8D4D-4F7D-A61E-699CF9A5B3E2}" type="sibTrans" cxnId="{2D8783B1-7BA3-46BA-8BF9-52BDC3186D36}">
      <dgm:prSet/>
      <dgm:spPr/>
      <dgm:t>
        <a:bodyPr/>
        <a:lstStyle/>
        <a:p>
          <a:endParaRPr lang="en-US"/>
        </a:p>
      </dgm:t>
    </dgm:pt>
    <dgm:pt modelId="{98E4B434-7D2C-4C88-ADDC-4C51707C6455}">
      <dgm:prSet/>
      <dgm:spPr/>
      <dgm:t>
        <a:bodyPr/>
        <a:lstStyle/>
        <a:p>
          <a:r>
            <a:rPr lang="tr-TR" altLang="en-US"/>
            <a:t>İlaç desteği yeterince sağlanamadı. </a:t>
          </a:r>
          <a:endParaRPr lang="tr-TR" altLang="en-US" dirty="0"/>
        </a:p>
      </dgm:t>
    </dgm:pt>
    <dgm:pt modelId="{53080227-9B33-4DF4-9D77-92B0A84427EF}" type="parTrans" cxnId="{707CD136-BDA4-486F-B18C-DD266D5CF4AE}">
      <dgm:prSet/>
      <dgm:spPr/>
      <dgm:t>
        <a:bodyPr/>
        <a:lstStyle/>
        <a:p>
          <a:endParaRPr lang="en-US"/>
        </a:p>
      </dgm:t>
    </dgm:pt>
    <dgm:pt modelId="{E2FD8FF0-D506-4A7F-BE20-CC60B907F0C4}" type="sibTrans" cxnId="{707CD136-BDA4-486F-B18C-DD266D5CF4AE}">
      <dgm:prSet/>
      <dgm:spPr/>
      <dgm:t>
        <a:bodyPr/>
        <a:lstStyle/>
        <a:p>
          <a:endParaRPr lang="en-US"/>
        </a:p>
      </dgm:t>
    </dgm:pt>
    <dgm:pt modelId="{FAED2D67-53A8-4342-85A9-99110C355321}">
      <dgm:prSet/>
      <dgm:spPr/>
      <dgm:t>
        <a:bodyPr/>
        <a:lstStyle/>
        <a:p>
          <a:r>
            <a:rPr lang="tr-TR" altLang="en-US"/>
            <a:t>Eğitim bölgeleri yeterince kurulup desteklenemedi</a:t>
          </a:r>
          <a:endParaRPr lang="tr-TR" altLang="en-US" dirty="0"/>
        </a:p>
      </dgm:t>
    </dgm:pt>
    <dgm:pt modelId="{8E861530-DD8C-4892-8060-9C57E4FB2D1D}" type="parTrans" cxnId="{C9E8C276-6D48-4AFF-8D72-F35A877C5A9C}">
      <dgm:prSet/>
      <dgm:spPr/>
      <dgm:t>
        <a:bodyPr/>
        <a:lstStyle/>
        <a:p>
          <a:endParaRPr lang="en-US"/>
        </a:p>
      </dgm:t>
    </dgm:pt>
    <dgm:pt modelId="{855CE1FE-E319-4D99-8D90-9AE692D822F7}" type="sibTrans" cxnId="{C9E8C276-6D48-4AFF-8D72-F35A877C5A9C}">
      <dgm:prSet/>
      <dgm:spPr/>
      <dgm:t>
        <a:bodyPr/>
        <a:lstStyle/>
        <a:p>
          <a:endParaRPr lang="en-US"/>
        </a:p>
      </dgm:t>
    </dgm:pt>
    <dgm:pt modelId="{074D1492-9D26-4134-B8C1-5077D0B28A51}" type="pres">
      <dgm:prSet presAssocID="{95DCC44F-4BB7-4C4E-967A-1D211280FCFC}" presName="linear" presStyleCnt="0">
        <dgm:presLayoutVars>
          <dgm:animLvl val="lvl"/>
          <dgm:resizeHandles val="exact"/>
        </dgm:presLayoutVars>
      </dgm:prSet>
      <dgm:spPr/>
    </dgm:pt>
    <dgm:pt modelId="{B6A351AD-1B48-47D0-9474-85452BB50928}" type="pres">
      <dgm:prSet presAssocID="{7BDB36D6-7617-4034-9777-01050383ACE2}" presName="parentText" presStyleLbl="node1" presStyleIdx="0" presStyleCnt="4">
        <dgm:presLayoutVars>
          <dgm:chMax val="0"/>
          <dgm:bulletEnabled val="1"/>
        </dgm:presLayoutVars>
      </dgm:prSet>
      <dgm:spPr/>
    </dgm:pt>
    <dgm:pt modelId="{B852E9FB-1A61-4ADC-9258-9B1C8F5BF68A}" type="pres">
      <dgm:prSet presAssocID="{31C8E6B4-8169-48CE-B6B9-021A56E3F344}" presName="spacer" presStyleCnt="0"/>
      <dgm:spPr/>
    </dgm:pt>
    <dgm:pt modelId="{9B54107D-FA5D-4245-8C43-5B8C2EB61FDF}" type="pres">
      <dgm:prSet presAssocID="{9B6BB739-6A4A-4AAE-9596-756853DC2C7B}" presName="parentText" presStyleLbl="node1" presStyleIdx="1" presStyleCnt="4">
        <dgm:presLayoutVars>
          <dgm:chMax val="0"/>
          <dgm:bulletEnabled val="1"/>
        </dgm:presLayoutVars>
      </dgm:prSet>
      <dgm:spPr/>
    </dgm:pt>
    <dgm:pt modelId="{04DCDBE0-2BA4-4270-90BF-347480FE3FF3}" type="pres">
      <dgm:prSet presAssocID="{BE9FC531-8D4D-4F7D-A61E-699CF9A5B3E2}" presName="spacer" presStyleCnt="0"/>
      <dgm:spPr/>
    </dgm:pt>
    <dgm:pt modelId="{A6829FB2-32E6-4C84-9856-9FF4593720D2}" type="pres">
      <dgm:prSet presAssocID="{98E4B434-7D2C-4C88-ADDC-4C51707C6455}" presName="parentText" presStyleLbl="node1" presStyleIdx="2" presStyleCnt="4">
        <dgm:presLayoutVars>
          <dgm:chMax val="0"/>
          <dgm:bulletEnabled val="1"/>
        </dgm:presLayoutVars>
      </dgm:prSet>
      <dgm:spPr/>
    </dgm:pt>
    <dgm:pt modelId="{EB93D030-E443-4A22-900C-A4EF4102F7D1}" type="pres">
      <dgm:prSet presAssocID="{E2FD8FF0-D506-4A7F-BE20-CC60B907F0C4}" presName="spacer" presStyleCnt="0"/>
      <dgm:spPr/>
    </dgm:pt>
    <dgm:pt modelId="{3ADF6D15-A9E8-4025-82CE-61F08D1C7533}" type="pres">
      <dgm:prSet presAssocID="{FAED2D67-53A8-4342-85A9-99110C355321}" presName="parentText" presStyleLbl="node1" presStyleIdx="3" presStyleCnt="4">
        <dgm:presLayoutVars>
          <dgm:chMax val="0"/>
          <dgm:bulletEnabled val="1"/>
        </dgm:presLayoutVars>
      </dgm:prSet>
      <dgm:spPr/>
    </dgm:pt>
  </dgm:ptLst>
  <dgm:cxnLst>
    <dgm:cxn modelId="{3EBAAD0B-B9E1-46A2-9047-2A2917F6CD8A}" type="presOf" srcId="{FAED2D67-53A8-4342-85A9-99110C355321}" destId="{3ADF6D15-A9E8-4025-82CE-61F08D1C7533}" srcOrd="0" destOrd="0" presId="urn:microsoft.com/office/officeart/2005/8/layout/vList2"/>
    <dgm:cxn modelId="{61235329-8B4C-4BAC-B9F1-8BE37ED20F26}" type="presOf" srcId="{7BDB36D6-7617-4034-9777-01050383ACE2}" destId="{B6A351AD-1B48-47D0-9474-85452BB50928}" srcOrd="0" destOrd="0" presId="urn:microsoft.com/office/officeart/2005/8/layout/vList2"/>
    <dgm:cxn modelId="{707CD136-BDA4-486F-B18C-DD266D5CF4AE}" srcId="{95DCC44F-4BB7-4C4E-967A-1D211280FCFC}" destId="{98E4B434-7D2C-4C88-ADDC-4C51707C6455}" srcOrd="2" destOrd="0" parTransId="{53080227-9B33-4DF4-9D77-92B0A84427EF}" sibTransId="{E2FD8FF0-D506-4A7F-BE20-CC60B907F0C4}"/>
    <dgm:cxn modelId="{B7D58A41-8BF8-41FA-A039-DB35F27FEF11}" srcId="{95DCC44F-4BB7-4C4E-967A-1D211280FCFC}" destId="{7BDB36D6-7617-4034-9777-01050383ACE2}" srcOrd="0" destOrd="0" parTransId="{64285F17-B74A-412A-91FF-47020FFBB53C}" sibTransId="{31C8E6B4-8169-48CE-B6B9-021A56E3F344}"/>
    <dgm:cxn modelId="{4A50A376-10B9-4776-A088-182CB31920EB}" type="presOf" srcId="{9B6BB739-6A4A-4AAE-9596-756853DC2C7B}" destId="{9B54107D-FA5D-4245-8C43-5B8C2EB61FDF}" srcOrd="0" destOrd="0" presId="urn:microsoft.com/office/officeart/2005/8/layout/vList2"/>
    <dgm:cxn modelId="{C9E8C276-6D48-4AFF-8D72-F35A877C5A9C}" srcId="{95DCC44F-4BB7-4C4E-967A-1D211280FCFC}" destId="{FAED2D67-53A8-4342-85A9-99110C355321}" srcOrd="3" destOrd="0" parTransId="{8E861530-DD8C-4892-8060-9C57E4FB2D1D}" sibTransId="{855CE1FE-E319-4D99-8D90-9AE692D822F7}"/>
    <dgm:cxn modelId="{8BD6617B-ECA9-4593-9E63-9A71AAA3A20B}" type="presOf" srcId="{98E4B434-7D2C-4C88-ADDC-4C51707C6455}" destId="{A6829FB2-32E6-4C84-9856-9FF4593720D2}" srcOrd="0" destOrd="0" presId="urn:microsoft.com/office/officeart/2005/8/layout/vList2"/>
    <dgm:cxn modelId="{2D8783B1-7BA3-46BA-8BF9-52BDC3186D36}" srcId="{95DCC44F-4BB7-4C4E-967A-1D211280FCFC}" destId="{9B6BB739-6A4A-4AAE-9596-756853DC2C7B}" srcOrd="1" destOrd="0" parTransId="{37038782-5899-427E-A071-D312C03A675D}" sibTransId="{BE9FC531-8D4D-4F7D-A61E-699CF9A5B3E2}"/>
    <dgm:cxn modelId="{ED487DEA-094E-49DA-A183-4E7761303C8C}" type="presOf" srcId="{95DCC44F-4BB7-4C4E-967A-1D211280FCFC}" destId="{074D1492-9D26-4134-B8C1-5077D0B28A51}" srcOrd="0" destOrd="0" presId="urn:microsoft.com/office/officeart/2005/8/layout/vList2"/>
    <dgm:cxn modelId="{038DD085-A918-4B0E-A74A-6385C83B6F70}" type="presParOf" srcId="{074D1492-9D26-4134-B8C1-5077D0B28A51}" destId="{B6A351AD-1B48-47D0-9474-85452BB50928}" srcOrd="0" destOrd="0" presId="urn:microsoft.com/office/officeart/2005/8/layout/vList2"/>
    <dgm:cxn modelId="{71E1C3A6-C715-4734-B72E-3C4F0C32F7AD}" type="presParOf" srcId="{074D1492-9D26-4134-B8C1-5077D0B28A51}" destId="{B852E9FB-1A61-4ADC-9258-9B1C8F5BF68A}" srcOrd="1" destOrd="0" presId="urn:microsoft.com/office/officeart/2005/8/layout/vList2"/>
    <dgm:cxn modelId="{54F1CE33-EC51-4C89-9B20-55AC03D6F88D}" type="presParOf" srcId="{074D1492-9D26-4134-B8C1-5077D0B28A51}" destId="{9B54107D-FA5D-4245-8C43-5B8C2EB61FDF}" srcOrd="2" destOrd="0" presId="urn:microsoft.com/office/officeart/2005/8/layout/vList2"/>
    <dgm:cxn modelId="{395E4665-000D-416B-9C4C-E73C7E3DBF86}" type="presParOf" srcId="{074D1492-9D26-4134-B8C1-5077D0B28A51}" destId="{04DCDBE0-2BA4-4270-90BF-347480FE3FF3}" srcOrd="3" destOrd="0" presId="urn:microsoft.com/office/officeart/2005/8/layout/vList2"/>
    <dgm:cxn modelId="{7E18EACB-BE34-44FB-9ECC-225C706EF342}" type="presParOf" srcId="{074D1492-9D26-4134-B8C1-5077D0B28A51}" destId="{A6829FB2-32E6-4C84-9856-9FF4593720D2}" srcOrd="4" destOrd="0" presId="urn:microsoft.com/office/officeart/2005/8/layout/vList2"/>
    <dgm:cxn modelId="{36A5B1D6-0C52-4D04-ADB7-A4230BC0F2FD}" type="presParOf" srcId="{074D1492-9D26-4134-B8C1-5077D0B28A51}" destId="{EB93D030-E443-4A22-900C-A4EF4102F7D1}" srcOrd="5" destOrd="0" presId="urn:microsoft.com/office/officeart/2005/8/layout/vList2"/>
    <dgm:cxn modelId="{7F9014DE-D143-491E-A5AB-0CD5449EA7F0}" type="presParOf" srcId="{074D1492-9D26-4134-B8C1-5077D0B28A51}" destId="{3ADF6D15-A9E8-4025-82CE-61F08D1C753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D36F92-B9C9-41D3-9FE1-7F876E6166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615247-BF74-4884-A25A-17C2EDD38D99}">
      <dgm:prSet/>
      <dgm:spPr/>
      <dgm:t>
        <a:bodyPr/>
        <a:lstStyle/>
        <a:p>
          <a:r>
            <a:rPr lang="tr-TR" dirty="0"/>
            <a:t>Dünya Bankasının etkisi</a:t>
          </a:r>
          <a:endParaRPr lang="en-US" dirty="0"/>
        </a:p>
      </dgm:t>
    </dgm:pt>
    <dgm:pt modelId="{496D5615-3A2F-454B-86BF-09D67C605A8E}" type="parTrans" cxnId="{1216436E-B1B2-4AD3-966F-BEE3BD043F8B}">
      <dgm:prSet/>
      <dgm:spPr/>
      <dgm:t>
        <a:bodyPr/>
        <a:lstStyle/>
        <a:p>
          <a:endParaRPr lang="en-US"/>
        </a:p>
      </dgm:t>
    </dgm:pt>
    <dgm:pt modelId="{F9F08EC5-5399-4DFA-B704-F5FFC63204BD}" type="sibTrans" cxnId="{1216436E-B1B2-4AD3-966F-BEE3BD043F8B}">
      <dgm:prSet/>
      <dgm:spPr/>
      <dgm:t>
        <a:bodyPr/>
        <a:lstStyle/>
        <a:p>
          <a:endParaRPr lang="en-US"/>
        </a:p>
      </dgm:t>
    </dgm:pt>
    <dgm:pt modelId="{0418E84D-A6FE-46BA-8F50-E3C7AE798123}">
      <dgm:prSet/>
      <dgm:spPr/>
      <dgm:t>
        <a:bodyPr/>
        <a:lstStyle/>
        <a:p>
          <a:r>
            <a:rPr lang="tr-TR"/>
            <a:t>Sovyetler Birliğinin dağılması</a:t>
          </a:r>
          <a:endParaRPr lang="en-US"/>
        </a:p>
      </dgm:t>
    </dgm:pt>
    <dgm:pt modelId="{37AAC81B-AD6F-45FE-BD8C-34A2B0AF152A}" type="parTrans" cxnId="{3C82F478-F195-4425-81DB-31435988613A}">
      <dgm:prSet/>
      <dgm:spPr/>
      <dgm:t>
        <a:bodyPr/>
        <a:lstStyle/>
        <a:p>
          <a:endParaRPr lang="en-US"/>
        </a:p>
      </dgm:t>
    </dgm:pt>
    <dgm:pt modelId="{DC873794-B1AA-4094-A2C3-D6F9801D3F1E}" type="sibTrans" cxnId="{3C82F478-F195-4425-81DB-31435988613A}">
      <dgm:prSet/>
      <dgm:spPr/>
      <dgm:t>
        <a:bodyPr/>
        <a:lstStyle/>
        <a:p>
          <a:endParaRPr lang="en-US"/>
        </a:p>
      </dgm:t>
    </dgm:pt>
    <dgm:pt modelId="{566EEA09-F401-40BA-B13F-E7CBD5CCD195}" type="pres">
      <dgm:prSet presAssocID="{7CD36F92-B9C9-41D3-9FE1-7F876E61662C}" presName="linear" presStyleCnt="0">
        <dgm:presLayoutVars>
          <dgm:animLvl val="lvl"/>
          <dgm:resizeHandles val="exact"/>
        </dgm:presLayoutVars>
      </dgm:prSet>
      <dgm:spPr/>
    </dgm:pt>
    <dgm:pt modelId="{C978EEAD-D92D-444A-AF43-52CCCD81A3AB}" type="pres">
      <dgm:prSet presAssocID="{4E615247-BF74-4884-A25A-17C2EDD38D99}" presName="parentText" presStyleLbl="node1" presStyleIdx="0" presStyleCnt="2">
        <dgm:presLayoutVars>
          <dgm:chMax val="0"/>
          <dgm:bulletEnabled val="1"/>
        </dgm:presLayoutVars>
      </dgm:prSet>
      <dgm:spPr/>
    </dgm:pt>
    <dgm:pt modelId="{1416B828-A297-4D10-8D30-EF6B1A3145EA}" type="pres">
      <dgm:prSet presAssocID="{F9F08EC5-5399-4DFA-B704-F5FFC63204BD}" presName="spacer" presStyleCnt="0"/>
      <dgm:spPr/>
    </dgm:pt>
    <dgm:pt modelId="{2902D653-E87F-46F1-8051-241FEBEEB792}" type="pres">
      <dgm:prSet presAssocID="{0418E84D-A6FE-46BA-8F50-E3C7AE798123}" presName="parentText" presStyleLbl="node1" presStyleIdx="1" presStyleCnt="2">
        <dgm:presLayoutVars>
          <dgm:chMax val="0"/>
          <dgm:bulletEnabled val="1"/>
        </dgm:presLayoutVars>
      </dgm:prSet>
      <dgm:spPr/>
    </dgm:pt>
  </dgm:ptLst>
  <dgm:cxnLst>
    <dgm:cxn modelId="{487DBA00-EEE6-4C05-8603-040B274BD734}" type="presOf" srcId="{4E615247-BF74-4884-A25A-17C2EDD38D99}" destId="{C978EEAD-D92D-444A-AF43-52CCCD81A3AB}" srcOrd="0" destOrd="0" presId="urn:microsoft.com/office/officeart/2005/8/layout/vList2"/>
    <dgm:cxn modelId="{0DAF4F64-910A-4F4E-A40A-94E01B51EDE8}" type="presOf" srcId="{7CD36F92-B9C9-41D3-9FE1-7F876E61662C}" destId="{566EEA09-F401-40BA-B13F-E7CBD5CCD195}" srcOrd="0" destOrd="0" presId="urn:microsoft.com/office/officeart/2005/8/layout/vList2"/>
    <dgm:cxn modelId="{4054CB49-4AC0-422A-BEEB-D37F3869620E}" type="presOf" srcId="{0418E84D-A6FE-46BA-8F50-E3C7AE798123}" destId="{2902D653-E87F-46F1-8051-241FEBEEB792}" srcOrd="0" destOrd="0" presId="urn:microsoft.com/office/officeart/2005/8/layout/vList2"/>
    <dgm:cxn modelId="{1216436E-B1B2-4AD3-966F-BEE3BD043F8B}" srcId="{7CD36F92-B9C9-41D3-9FE1-7F876E61662C}" destId="{4E615247-BF74-4884-A25A-17C2EDD38D99}" srcOrd="0" destOrd="0" parTransId="{496D5615-3A2F-454B-86BF-09D67C605A8E}" sibTransId="{F9F08EC5-5399-4DFA-B704-F5FFC63204BD}"/>
    <dgm:cxn modelId="{3C82F478-F195-4425-81DB-31435988613A}" srcId="{7CD36F92-B9C9-41D3-9FE1-7F876E61662C}" destId="{0418E84D-A6FE-46BA-8F50-E3C7AE798123}" srcOrd="1" destOrd="0" parTransId="{37AAC81B-AD6F-45FE-BD8C-34A2B0AF152A}" sibTransId="{DC873794-B1AA-4094-A2C3-D6F9801D3F1E}"/>
    <dgm:cxn modelId="{B5179DB3-0B36-424C-AD84-2FD2C1D59D2C}" type="presParOf" srcId="{566EEA09-F401-40BA-B13F-E7CBD5CCD195}" destId="{C978EEAD-D92D-444A-AF43-52CCCD81A3AB}" srcOrd="0" destOrd="0" presId="urn:microsoft.com/office/officeart/2005/8/layout/vList2"/>
    <dgm:cxn modelId="{71CD2D2E-E281-4689-9210-C38705F50C9E}" type="presParOf" srcId="{566EEA09-F401-40BA-B13F-E7CBD5CCD195}" destId="{1416B828-A297-4D10-8D30-EF6B1A3145EA}" srcOrd="1" destOrd="0" presId="urn:microsoft.com/office/officeart/2005/8/layout/vList2"/>
    <dgm:cxn modelId="{F8E28DF2-6EF3-47CD-9E81-B0C69CEC3054}" type="presParOf" srcId="{566EEA09-F401-40BA-B13F-E7CBD5CCD195}" destId="{2902D653-E87F-46F1-8051-241FEBEEB79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D4D1-6319-41E2-9372-C8E0F0FE8293}">
      <dsp:nvSpPr>
        <dsp:cNvPr id="0" name=""/>
        <dsp:cNvSpPr/>
      </dsp:nvSpPr>
      <dsp:spPr>
        <a:xfrm>
          <a:off x="0" y="3177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tr-TR" sz="4100" kern="1200"/>
            <a:t>1961 Anayasası</a:t>
          </a:r>
          <a:endParaRPr lang="en-US" sz="4100" kern="1200"/>
        </a:p>
      </dsp:txBody>
      <dsp:txXfrm>
        <a:off x="48005" y="79784"/>
        <a:ext cx="10419590" cy="887374"/>
      </dsp:txXfrm>
    </dsp:sp>
    <dsp:sp modelId="{3C10A1BF-2278-4692-9E92-823E64D99AF4}">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tr-TR" sz="4100" kern="1200"/>
            <a:t>Devlet Planlama Teşkilatı (DPT)</a:t>
          </a:r>
          <a:endParaRPr lang="en-US" sz="4100" kern="1200"/>
        </a:p>
      </dsp:txBody>
      <dsp:txXfrm>
        <a:off x="48005" y="1181249"/>
        <a:ext cx="10419590" cy="887374"/>
      </dsp:txXfrm>
    </dsp:sp>
    <dsp:sp modelId="{303C25CE-29BB-48BB-B6EA-207E804A1B09}">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tr-TR" sz="4100" kern="1200"/>
            <a:t>Nüfus Planlaması Hakkında Kanun</a:t>
          </a:r>
          <a:endParaRPr lang="en-US" sz="4100" kern="1200"/>
        </a:p>
      </dsp:txBody>
      <dsp:txXfrm>
        <a:off x="48005" y="2282714"/>
        <a:ext cx="10419590" cy="887374"/>
      </dsp:txXfrm>
    </dsp:sp>
    <dsp:sp modelId="{FFA165D9-22CD-497D-BFFA-9D272DE4871F}">
      <dsp:nvSpPr>
        <dsp:cNvPr id="0" name=""/>
        <dsp:cNvSpPr/>
      </dsp:nvSpPr>
      <dsp:spPr>
        <a:xfrm>
          <a:off x="0" y="333617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tr-TR" sz="4100" kern="1200"/>
            <a:t>Bakanlıkların yeniden örgütlenmesi</a:t>
          </a:r>
          <a:endParaRPr lang="en-US" sz="4100" kern="1200"/>
        </a:p>
      </dsp:txBody>
      <dsp:txXfrm>
        <a:off x="48005" y="3384179"/>
        <a:ext cx="10419590" cy="88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34F5A-8983-4850-9763-07BAB12E6905}">
      <dsp:nvSpPr>
        <dsp:cNvPr id="0" name=""/>
        <dsp:cNvSpPr/>
      </dsp:nvSpPr>
      <dsp:spPr>
        <a:xfrm>
          <a:off x="0" y="6826"/>
          <a:ext cx="1051560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tr-TR" sz="3300" kern="1200" dirty="0"/>
            <a:t>Aile hekimliği</a:t>
          </a:r>
          <a:endParaRPr lang="en-US" sz="3300" kern="1200" dirty="0"/>
        </a:p>
      </dsp:txBody>
      <dsp:txXfrm>
        <a:off x="38638" y="45464"/>
        <a:ext cx="10438324" cy="714229"/>
      </dsp:txXfrm>
    </dsp:sp>
    <dsp:sp modelId="{8AD0BC4F-571F-4CFF-98FA-4C0CFAC6384D}">
      <dsp:nvSpPr>
        <dsp:cNvPr id="0" name=""/>
        <dsp:cNvSpPr/>
      </dsp:nvSpPr>
      <dsp:spPr>
        <a:xfrm>
          <a:off x="0" y="893371"/>
          <a:ext cx="10515600" cy="79150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tr-TR" sz="3300" kern="1200"/>
            <a:t>Sosyal Güvenlik Kurumu</a:t>
          </a:r>
          <a:endParaRPr lang="en-US" sz="3300" kern="1200"/>
        </a:p>
      </dsp:txBody>
      <dsp:txXfrm>
        <a:off x="38638" y="932009"/>
        <a:ext cx="10438324" cy="714229"/>
      </dsp:txXfrm>
    </dsp:sp>
    <dsp:sp modelId="{265052A8-19A8-4635-BA2F-140A19981362}">
      <dsp:nvSpPr>
        <dsp:cNvPr id="0" name=""/>
        <dsp:cNvSpPr/>
      </dsp:nvSpPr>
      <dsp:spPr>
        <a:xfrm>
          <a:off x="0" y="1779916"/>
          <a:ext cx="10515600" cy="7915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tr-TR" sz="3300" kern="1200"/>
            <a:t>Özerk hastaneler </a:t>
          </a:r>
          <a:endParaRPr lang="en-US" sz="3300" kern="1200"/>
        </a:p>
      </dsp:txBody>
      <dsp:txXfrm>
        <a:off x="38638" y="1818554"/>
        <a:ext cx="10438324" cy="714229"/>
      </dsp:txXfrm>
    </dsp:sp>
    <dsp:sp modelId="{A248BE5E-674F-4AA5-A0B1-52CB378A6C17}">
      <dsp:nvSpPr>
        <dsp:cNvPr id="0" name=""/>
        <dsp:cNvSpPr/>
      </dsp:nvSpPr>
      <dsp:spPr>
        <a:xfrm>
          <a:off x="0" y="2666461"/>
          <a:ext cx="10515600" cy="79150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tr-TR" sz="3300" kern="1200" dirty="0"/>
            <a:t>Özelleştirme / Kamu-özel ortaklığı</a:t>
          </a:r>
          <a:endParaRPr lang="en-US" sz="3300" kern="1200" dirty="0"/>
        </a:p>
      </dsp:txBody>
      <dsp:txXfrm>
        <a:off x="38638" y="2705099"/>
        <a:ext cx="10438324" cy="714229"/>
      </dsp:txXfrm>
    </dsp:sp>
    <dsp:sp modelId="{509857F0-5403-40A2-A831-ECABAF4CD0B6}">
      <dsp:nvSpPr>
        <dsp:cNvPr id="0" name=""/>
        <dsp:cNvSpPr/>
      </dsp:nvSpPr>
      <dsp:spPr>
        <a:xfrm>
          <a:off x="0" y="3553006"/>
          <a:ext cx="10515600"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kumimoji="1" lang="tr-TR" sz="3300" kern="1200"/>
            <a:t>Özel sigortacılığı teşvik</a:t>
          </a:r>
          <a:endParaRPr lang="en-US" sz="3300" kern="1200"/>
        </a:p>
      </dsp:txBody>
      <dsp:txXfrm>
        <a:off x="38638" y="3591644"/>
        <a:ext cx="1043832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8E2EF-2565-4E85-8CC0-A9758AD5510C}">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A831F-E894-458E-BBBA-BACEC5D13856}">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Tedavi</a:t>
          </a:r>
          <a:r>
            <a:rPr lang="en-US" sz="2800" b="1" kern="1200" dirty="0"/>
            <a:t> </a:t>
          </a:r>
          <a:r>
            <a:rPr lang="en-US" sz="2800" b="1" kern="1200" dirty="0" err="1"/>
            <a:t>ağırlıklı</a:t>
          </a:r>
          <a:r>
            <a:rPr lang="en-US" sz="2800" b="1" kern="1200" dirty="0"/>
            <a:t> </a:t>
          </a:r>
          <a:r>
            <a:rPr lang="en-US" sz="2800" b="1" kern="1200" dirty="0" err="1"/>
            <a:t>hizmet</a:t>
          </a:r>
          <a:endParaRPr lang="en-US" sz="2800" kern="1200" dirty="0"/>
        </a:p>
      </dsp:txBody>
      <dsp:txXfrm>
        <a:off x="0" y="531"/>
        <a:ext cx="10515600" cy="435027"/>
      </dsp:txXfrm>
    </dsp:sp>
    <dsp:sp modelId="{A5FDA37A-B3EB-48B4-8BFC-9F504EDE2EEA}">
      <dsp:nvSpPr>
        <dsp:cNvPr id="0" name=""/>
        <dsp:cNvSpPr/>
      </dsp:nvSpPr>
      <dsp:spPr>
        <a:xfrm>
          <a:off x="0" y="4355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9294-1C55-4E71-B7FA-BA3300ED91AF}">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Hastane</a:t>
          </a:r>
          <a:r>
            <a:rPr lang="en-US" sz="2800" b="1" kern="1200" dirty="0"/>
            <a:t> </a:t>
          </a:r>
          <a:r>
            <a:rPr lang="en-US" sz="2800" b="1" kern="1200" dirty="0" err="1"/>
            <a:t>kargaşası</a:t>
          </a:r>
          <a:endParaRPr lang="en-US" sz="2800" kern="1200" dirty="0"/>
        </a:p>
      </dsp:txBody>
      <dsp:txXfrm>
        <a:off x="0" y="435558"/>
        <a:ext cx="10515600" cy="435027"/>
      </dsp:txXfrm>
    </dsp:sp>
    <dsp:sp modelId="{96BF1F9E-96F6-412D-8742-06FF665EA32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7BFB2-04B5-4AFC-B727-4AE2B4C845B0}">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Hastanelerdeki</a:t>
          </a:r>
          <a:r>
            <a:rPr lang="en-US" sz="2800" b="1" kern="1200" dirty="0"/>
            <a:t> </a:t>
          </a:r>
          <a:r>
            <a:rPr lang="en-US" sz="2800" b="1" kern="1200" dirty="0" err="1"/>
            <a:t>kalabalıklık</a:t>
          </a:r>
          <a:endParaRPr lang="en-US" sz="2800" kern="1200" dirty="0"/>
        </a:p>
      </dsp:txBody>
      <dsp:txXfrm>
        <a:off x="0" y="870586"/>
        <a:ext cx="10515600" cy="435027"/>
      </dsp:txXfrm>
    </dsp:sp>
    <dsp:sp modelId="{38FF5B13-C1BE-4A5E-86A3-DFA204C04D13}">
      <dsp:nvSpPr>
        <dsp:cNvPr id="0" name=""/>
        <dsp:cNvSpPr/>
      </dsp:nvSpPr>
      <dsp:spPr>
        <a:xfrm>
          <a:off x="0" y="13056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2CA7B-DBAA-488C-8C02-54D2DACE23F5}">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Halkın</a:t>
          </a:r>
          <a:r>
            <a:rPr lang="en-US" sz="2800" b="1" kern="1200" dirty="0"/>
            <a:t> </a:t>
          </a:r>
          <a:r>
            <a:rPr lang="en-US" sz="2800" b="1" kern="1200" dirty="0" err="1"/>
            <a:t>ve</a:t>
          </a:r>
          <a:r>
            <a:rPr lang="en-US" sz="2800" b="1" kern="1200" dirty="0"/>
            <a:t> </a:t>
          </a:r>
          <a:r>
            <a:rPr lang="en-US" sz="2800" b="1" kern="1200" dirty="0" err="1"/>
            <a:t>yöneticilerin</a:t>
          </a:r>
          <a:r>
            <a:rPr lang="en-US" sz="2800" b="1" kern="1200" dirty="0"/>
            <a:t> </a:t>
          </a:r>
          <a:r>
            <a:rPr lang="en-US" sz="2800" b="1" kern="1200" dirty="0" err="1"/>
            <a:t>sağlık</a:t>
          </a:r>
          <a:r>
            <a:rPr lang="en-US" sz="2800" b="1" kern="1200" dirty="0"/>
            <a:t> </a:t>
          </a:r>
          <a:r>
            <a:rPr lang="en-US" sz="2800" b="1" kern="1200" dirty="0" err="1"/>
            <a:t>hizmeti</a:t>
          </a:r>
          <a:r>
            <a:rPr lang="tr-TR" sz="2800" b="1" kern="1200" dirty="0" err="1"/>
            <a:t>ni</a:t>
          </a:r>
          <a:r>
            <a:rPr lang="tr-TR" sz="2800" b="1" kern="1200" dirty="0"/>
            <a:t> tıbbi hizmetler gibi </a:t>
          </a:r>
          <a:r>
            <a:rPr lang="en-US" sz="2800" b="1" kern="1200" dirty="0" err="1"/>
            <a:t>algı</a:t>
          </a:r>
          <a:r>
            <a:rPr lang="tr-TR" sz="2800" b="1" kern="1200" dirty="0"/>
            <a:t>lama</a:t>
          </a:r>
          <a:r>
            <a:rPr lang="en-US" sz="2800" b="1" kern="1200" dirty="0" err="1"/>
            <a:t>sı</a:t>
          </a:r>
          <a:endParaRPr lang="en-US" sz="2800" kern="1200" dirty="0"/>
        </a:p>
      </dsp:txBody>
      <dsp:txXfrm>
        <a:off x="0" y="1305613"/>
        <a:ext cx="10515600" cy="435027"/>
      </dsp:txXfrm>
    </dsp:sp>
    <dsp:sp modelId="{7FA87EDA-6FD4-4647-86C9-7F0020121F70}">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1D145-A0AE-437E-B0CE-B14D4E4E46D6}">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Kırsal</a:t>
          </a:r>
          <a:r>
            <a:rPr lang="en-US" sz="2800" b="1" kern="1200" dirty="0"/>
            <a:t> </a:t>
          </a:r>
          <a:r>
            <a:rPr lang="en-US" sz="2800" b="1" kern="1200" dirty="0" err="1"/>
            <a:t>bölgelerin</a:t>
          </a:r>
          <a:r>
            <a:rPr lang="en-US" sz="2800" b="1" kern="1200" dirty="0"/>
            <a:t> </a:t>
          </a:r>
          <a:r>
            <a:rPr lang="en-US" sz="2800" b="1" kern="1200" dirty="0" err="1"/>
            <a:t>ihmal</a:t>
          </a:r>
          <a:r>
            <a:rPr lang="en-US" sz="2800" b="1" kern="1200" dirty="0"/>
            <a:t> </a:t>
          </a:r>
          <a:r>
            <a:rPr lang="en-US" sz="2800" b="1" kern="1200" dirty="0" err="1"/>
            <a:t>edilmişliği</a:t>
          </a:r>
          <a:endParaRPr lang="en-US" sz="2800" kern="1200" dirty="0"/>
        </a:p>
      </dsp:txBody>
      <dsp:txXfrm>
        <a:off x="0" y="1740641"/>
        <a:ext cx="10515600" cy="435027"/>
      </dsp:txXfrm>
    </dsp:sp>
    <dsp:sp modelId="{61BF655B-8393-4841-9AC6-0604AD4CCE8C}">
      <dsp:nvSpPr>
        <dsp:cNvPr id="0" name=""/>
        <dsp:cNvSpPr/>
      </dsp:nvSpPr>
      <dsp:spPr>
        <a:xfrm>
          <a:off x="0" y="21756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01C7B-12CE-4467-8AC1-D18F6DE3FC6C}">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İyi </a:t>
          </a:r>
          <a:r>
            <a:rPr lang="en-US" sz="2800" b="1" kern="1200" dirty="0" err="1"/>
            <a:t>işletilemeyen</a:t>
          </a:r>
          <a:r>
            <a:rPr lang="en-US" sz="2800" b="1" kern="1200" dirty="0"/>
            <a:t> </a:t>
          </a:r>
          <a:r>
            <a:rPr lang="en-US" sz="2800" b="1" kern="1200" dirty="0" err="1"/>
            <a:t>hükümet</a:t>
          </a:r>
          <a:r>
            <a:rPr lang="en-US" sz="2800" b="1" kern="1200" dirty="0"/>
            <a:t> </a:t>
          </a:r>
          <a:r>
            <a:rPr lang="en-US" sz="2800" b="1" kern="1200" dirty="0" err="1"/>
            <a:t>tabipliği</a:t>
          </a:r>
          <a:endParaRPr lang="en-US" sz="2800" kern="1200" dirty="0"/>
        </a:p>
      </dsp:txBody>
      <dsp:txXfrm>
        <a:off x="0" y="2175669"/>
        <a:ext cx="10515600" cy="435027"/>
      </dsp:txXfrm>
    </dsp:sp>
    <dsp:sp modelId="{5298817A-225E-4B99-BA17-C3D5B744A98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1B77B-6A15-4D89-BCC6-57C0D8156C82}">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Pahalı</a:t>
          </a:r>
          <a:r>
            <a:rPr lang="en-US" sz="2800" b="1" kern="1200" dirty="0"/>
            <a:t> </a:t>
          </a:r>
          <a:r>
            <a:rPr lang="en-US" sz="2800" b="1" kern="1200" dirty="0" err="1"/>
            <a:t>sağlık</a:t>
          </a:r>
          <a:r>
            <a:rPr lang="en-US" sz="2800" b="1" kern="1200" dirty="0"/>
            <a:t> </a:t>
          </a:r>
          <a:r>
            <a:rPr lang="en-US" sz="2800" b="1" kern="1200" dirty="0" err="1"/>
            <a:t>hizmeti</a:t>
          </a:r>
          <a:endParaRPr lang="en-US" sz="2800" kern="1200" dirty="0"/>
        </a:p>
      </dsp:txBody>
      <dsp:txXfrm>
        <a:off x="0" y="2610696"/>
        <a:ext cx="10515600" cy="435027"/>
      </dsp:txXfrm>
    </dsp:sp>
    <dsp:sp modelId="{515CFBB1-A123-4AE4-A4D1-1C02C38B0EFE}">
      <dsp:nvSpPr>
        <dsp:cNvPr id="0" name=""/>
        <dsp:cNvSpPr/>
      </dsp:nvSpPr>
      <dsp:spPr>
        <a:xfrm>
          <a:off x="0" y="30457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C935-0F6E-4A84-89EF-3DFFA2D05EDD}">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kern="1200" dirty="0"/>
            <a:t>Bağışıklama hizmetlerinde verimsizlik</a:t>
          </a:r>
          <a:endParaRPr lang="en-US" sz="2800" kern="1200" dirty="0"/>
        </a:p>
      </dsp:txBody>
      <dsp:txXfrm>
        <a:off x="0" y="3045724"/>
        <a:ext cx="10515600" cy="435027"/>
      </dsp:txXfrm>
    </dsp:sp>
    <dsp:sp modelId="{EE043A50-984E-448F-9FB2-89B9CA2F5187}">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D1DE2-4A16-46E6-A91F-0E42E5786E9E}">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kern="1200" dirty="0"/>
            <a:t>Nüfus politikasındaki uygunsuzluk</a:t>
          </a:r>
          <a:endParaRPr lang="en-US" sz="2800" kern="1200" dirty="0"/>
        </a:p>
      </dsp:txBody>
      <dsp:txXfrm>
        <a:off x="0" y="3480751"/>
        <a:ext cx="10515600" cy="435027"/>
      </dsp:txXfrm>
    </dsp:sp>
    <dsp:sp modelId="{4E7E6A9F-5440-4962-BF54-1782EBBB8682}">
      <dsp:nvSpPr>
        <dsp:cNvPr id="0" name=""/>
        <dsp:cNvSpPr/>
      </dsp:nvSpPr>
      <dsp:spPr>
        <a:xfrm>
          <a:off x="0" y="39157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910E8-D226-4B60-AAEB-744CD4585F04}">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b="1" kern="1200" dirty="0"/>
            <a:t>Toplumun sağlık düzeyinin düşüklüğü</a:t>
          </a:r>
          <a:endParaRPr lang="en-US" sz="2800" kern="1200" dirty="0"/>
        </a:p>
      </dsp:txBody>
      <dsp:txXfrm>
        <a:off x="0" y="3915779"/>
        <a:ext cx="10515600" cy="435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76D0-9EDF-4F49-BD26-85A62D0CC75F}">
      <dsp:nvSpPr>
        <dsp:cNvPr id="0" name=""/>
        <dsp:cNvSpPr/>
      </dsp:nvSpPr>
      <dsp:spPr>
        <a:xfrm>
          <a:off x="0" y="0"/>
          <a:ext cx="8405164" cy="997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Taslakta sosyalleştirmenin üç ilde başlaması öneriliyordu (Muş; Çankırı; Edirne)</a:t>
          </a:r>
          <a:endParaRPr lang="en-US" sz="2600" kern="1200"/>
        </a:p>
      </dsp:txBody>
      <dsp:txXfrm>
        <a:off x="29224" y="29224"/>
        <a:ext cx="7244155" cy="939345"/>
      </dsp:txXfrm>
    </dsp:sp>
    <dsp:sp modelId="{F2CCDE32-136C-4912-8258-21520B791CD0}">
      <dsp:nvSpPr>
        <dsp:cNvPr id="0" name=""/>
        <dsp:cNvSpPr/>
      </dsp:nvSpPr>
      <dsp:spPr>
        <a:xfrm>
          <a:off x="703932" y="1179210"/>
          <a:ext cx="8405164" cy="99779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Maliye Bakanlığı kabul etmedi</a:t>
          </a:r>
          <a:endParaRPr lang="en-US" sz="2600" kern="1200"/>
        </a:p>
      </dsp:txBody>
      <dsp:txXfrm>
        <a:off x="733156" y="1208434"/>
        <a:ext cx="6994218" cy="939345"/>
      </dsp:txXfrm>
    </dsp:sp>
    <dsp:sp modelId="{0E5D129B-B666-4EB3-AB8E-F75F509DF0AD}">
      <dsp:nvSpPr>
        <dsp:cNvPr id="0" name=""/>
        <dsp:cNvSpPr/>
      </dsp:nvSpPr>
      <dsp:spPr>
        <a:xfrm>
          <a:off x="1397358" y="2358420"/>
          <a:ext cx="8405164" cy="997793"/>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dirty="0"/>
            <a:t>Taslakta pirime dayalı sigorta sistemi öneriliyordu.</a:t>
          </a:r>
          <a:endParaRPr lang="en-US" sz="2600" kern="1200" dirty="0"/>
        </a:p>
      </dsp:txBody>
      <dsp:txXfrm>
        <a:off x="1426582" y="2387644"/>
        <a:ext cx="7004725" cy="939345"/>
      </dsp:txXfrm>
    </dsp:sp>
    <dsp:sp modelId="{C7FAB04C-C27E-4708-A1C8-93F2FA760AC7}">
      <dsp:nvSpPr>
        <dsp:cNvPr id="0" name=""/>
        <dsp:cNvSpPr/>
      </dsp:nvSpPr>
      <dsp:spPr>
        <a:xfrm>
          <a:off x="2101291" y="3537630"/>
          <a:ext cx="8405164" cy="99779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t>Maliye Bakanlığı kabul etmedi</a:t>
          </a:r>
          <a:endParaRPr lang="en-US" sz="2600" kern="1200"/>
        </a:p>
      </dsp:txBody>
      <dsp:txXfrm>
        <a:off x="2130515" y="3566854"/>
        <a:ext cx="6994218" cy="939345"/>
      </dsp:txXfrm>
    </dsp:sp>
    <dsp:sp modelId="{7E129DF2-574C-4E20-A3FC-BDFC4B2502B9}">
      <dsp:nvSpPr>
        <dsp:cNvPr id="0" name=""/>
        <dsp:cNvSpPr/>
      </dsp:nvSpPr>
      <dsp:spPr>
        <a:xfrm>
          <a:off x="7756599" y="764218"/>
          <a:ext cx="648565" cy="64856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02526" y="764218"/>
        <a:ext cx="356711" cy="488045"/>
      </dsp:txXfrm>
    </dsp:sp>
    <dsp:sp modelId="{8CF38151-5BD6-498F-9222-872FC2442C0F}">
      <dsp:nvSpPr>
        <dsp:cNvPr id="0" name=""/>
        <dsp:cNvSpPr/>
      </dsp:nvSpPr>
      <dsp:spPr>
        <a:xfrm>
          <a:off x="8460531" y="1943429"/>
          <a:ext cx="648565" cy="648565"/>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06458" y="1943429"/>
        <a:ext cx="356711" cy="488045"/>
      </dsp:txXfrm>
    </dsp:sp>
    <dsp:sp modelId="{1C8404F0-60AF-463E-8F62-0636B71704B1}">
      <dsp:nvSpPr>
        <dsp:cNvPr id="0" name=""/>
        <dsp:cNvSpPr/>
      </dsp:nvSpPr>
      <dsp:spPr>
        <a:xfrm>
          <a:off x="9153957" y="3122639"/>
          <a:ext cx="648565" cy="64856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299884" y="3122639"/>
        <a:ext cx="356711" cy="488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EB88-7CD8-472A-AFF8-503BEA7AE042}">
      <dsp:nvSpPr>
        <dsp:cNvPr id="0" name=""/>
        <dsp:cNvSpPr/>
      </dsp:nvSpPr>
      <dsp:spPr>
        <a:xfrm>
          <a:off x="0" y="671"/>
          <a:ext cx="43047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B91EE-0ACC-4C1A-A399-563E0090FA84}">
      <dsp:nvSpPr>
        <dsp:cNvPr id="0" name=""/>
        <dsp:cNvSpPr/>
      </dsp:nvSpPr>
      <dsp:spPr>
        <a:xfrm>
          <a:off x="0" y="671"/>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t>Eşit ve sürekli hizmet</a:t>
          </a:r>
          <a:endParaRPr lang="en-US" sz="1800" kern="1200" dirty="0"/>
        </a:p>
      </dsp:txBody>
      <dsp:txXfrm>
        <a:off x="0" y="671"/>
        <a:ext cx="4304792" cy="393096"/>
      </dsp:txXfrm>
    </dsp:sp>
    <dsp:sp modelId="{3B1C687D-1A28-4A29-9076-3DEDE0AE66C1}">
      <dsp:nvSpPr>
        <dsp:cNvPr id="0" name=""/>
        <dsp:cNvSpPr/>
      </dsp:nvSpPr>
      <dsp:spPr>
        <a:xfrm>
          <a:off x="0" y="393767"/>
          <a:ext cx="4304792" cy="0"/>
        </a:xfrm>
        <a:prstGeom prst="line">
          <a:avLst/>
        </a:prstGeom>
        <a:solidFill>
          <a:schemeClr val="accent2">
            <a:hueOff val="-111951"/>
            <a:satOff val="-6456"/>
            <a:lumOff val="664"/>
            <a:alphaOff val="0"/>
          </a:schemeClr>
        </a:solidFill>
        <a:ln w="12700" cap="flat" cmpd="sng" algn="ctr">
          <a:solidFill>
            <a:schemeClr val="accent2">
              <a:hueOff val="-111951"/>
              <a:satOff val="-6456"/>
              <a:lumOff val="6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31012-BFE5-4B17-B933-7C3AFCE0ECB0}">
      <dsp:nvSpPr>
        <dsp:cNvPr id="0" name=""/>
        <dsp:cNvSpPr/>
      </dsp:nvSpPr>
      <dsp:spPr>
        <a:xfrm>
          <a:off x="0" y="393767"/>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t>Herkese ulaşan hizmet ağı</a:t>
          </a:r>
          <a:endParaRPr lang="en-US" sz="1800" b="1" kern="1200" dirty="0"/>
        </a:p>
      </dsp:txBody>
      <dsp:txXfrm>
        <a:off x="0" y="393767"/>
        <a:ext cx="4304792" cy="393096"/>
      </dsp:txXfrm>
    </dsp:sp>
    <dsp:sp modelId="{EDAAB6D6-A604-4DB5-8B16-B0E0D073968B}">
      <dsp:nvSpPr>
        <dsp:cNvPr id="0" name=""/>
        <dsp:cNvSpPr/>
      </dsp:nvSpPr>
      <dsp:spPr>
        <a:xfrm>
          <a:off x="0" y="786863"/>
          <a:ext cx="4304792" cy="0"/>
        </a:xfrm>
        <a:prstGeom prst="line">
          <a:avLst/>
        </a:prstGeom>
        <a:solidFill>
          <a:schemeClr val="accent2">
            <a:hueOff val="-223902"/>
            <a:satOff val="-12912"/>
            <a:lumOff val="1327"/>
            <a:alphaOff val="0"/>
          </a:schemeClr>
        </a:solidFill>
        <a:ln w="12700" cap="flat" cmpd="sng" algn="ctr">
          <a:solidFill>
            <a:schemeClr val="accent2">
              <a:hueOff val="-223902"/>
              <a:satOff val="-12912"/>
              <a:lumOff val="1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A8D76-CE5B-4F0B-8249-46D175A38648}">
      <dsp:nvSpPr>
        <dsp:cNvPr id="0" name=""/>
        <dsp:cNvSpPr/>
      </dsp:nvSpPr>
      <dsp:spPr>
        <a:xfrm>
          <a:off x="0" y="786863"/>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dirty="0"/>
            <a:t>Öncelikli hizmet (Koruma / AŞS)</a:t>
          </a:r>
          <a:endParaRPr lang="en-US" sz="1800" b="1" kern="1200" dirty="0"/>
        </a:p>
      </dsp:txBody>
      <dsp:txXfrm>
        <a:off x="0" y="786863"/>
        <a:ext cx="4304792" cy="393096"/>
      </dsp:txXfrm>
    </dsp:sp>
    <dsp:sp modelId="{8B981A64-B855-4187-AEF4-66FC3CECADB8}">
      <dsp:nvSpPr>
        <dsp:cNvPr id="0" name=""/>
        <dsp:cNvSpPr/>
      </dsp:nvSpPr>
      <dsp:spPr>
        <a:xfrm>
          <a:off x="0" y="1179959"/>
          <a:ext cx="4304792" cy="0"/>
        </a:xfrm>
        <a:prstGeom prst="line">
          <a:avLst/>
        </a:prstGeom>
        <a:solidFill>
          <a:schemeClr val="accent2">
            <a:hueOff val="-335853"/>
            <a:satOff val="-19368"/>
            <a:lumOff val="1991"/>
            <a:alphaOff val="0"/>
          </a:schemeClr>
        </a:solidFill>
        <a:ln w="12700" cap="flat" cmpd="sng" algn="ctr">
          <a:solidFill>
            <a:schemeClr val="accent2">
              <a:hueOff val="-335853"/>
              <a:satOff val="-19368"/>
              <a:lumOff val="19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61E64-D19D-4993-9EB9-29CACD2B8F69}">
      <dsp:nvSpPr>
        <dsp:cNvPr id="0" name=""/>
        <dsp:cNvSpPr/>
      </dsp:nvSpPr>
      <dsp:spPr>
        <a:xfrm>
          <a:off x="0" y="1179959"/>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Nüfusa göre hizmet</a:t>
          </a:r>
          <a:endParaRPr lang="en-US" sz="1800" kern="1200"/>
        </a:p>
      </dsp:txBody>
      <dsp:txXfrm>
        <a:off x="0" y="1179959"/>
        <a:ext cx="4304792" cy="393096"/>
      </dsp:txXfrm>
    </dsp:sp>
    <dsp:sp modelId="{E0C36479-5D06-450C-83C5-40FA0BF895AB}">
      <dsp:nvSpPr>
        <dsp:cNvPr id="0" name=""/>
        <dsp:cNvSpPr/>
      </dsp:nvSpPr>
      <dsp:spPr>
        <a:xfrm>
          <a:off x="0" y="1573055"/>
          <a:ext cx="4304792" cy="0"/>
        </a:xfrm>
        <a:prstGeom prst="line">
          <a:avLst/>
        </a:prstGeom>
        <a:solidFill>
          <a:schemeClr val="accent2">
            <a:hueOff val="-447804"/>
            <a:satOff val="-25824"/>
            <a:lumOff val="2655"/>
            <a:alphaOff val="0"/>
          </a:schemeClr>
        </a:solidFill>
        <a:ln w="12700" cap="flat" cmpd="sng" algn="ctr">
          <a:solidFill>
            <a:schemeClr val="accent2">
              <a:hueOff val="-447804"/>
              <a:satOff val="-25824"/>
              <a:lumOff val="26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294AD-757B-4D91-86D2-936C54192347}">
      <dsp:nvSpPr>
        <dsp:cNvPr id="0" name=""/>
        <dsp:cNvSpPr/>
      </dsp:nvSpPr>
      <dsp:spPr>
        <a:xfrm>
          <a:off x="0" y="1573055"/>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Bölge tabanlı hizmet </a:t>
          </a:r>
          <a:endParaRPr lang="en-US" sz="1800" kern="1200"/>
        </a:p>
      </dsp:txBody>
      <dsp:txXfrm>
        <a:off x="0" y="1573055"/>
        <a:ext cx="4304792" cy="393096"/>
      </dsp:txXfrm>
    </dsp:sp>
    <dsp:sp modelId="{AE187BFA-3233-4E41-863E-8F09A55A6512}">
      <dsp:nvSpPr>
        <dsp:cNvPr id="0" name=""/>
        <dsp:cNvSpPr/>
      </dsp:nvSpPr>
      <dsp:spPr>
        <a:xfrm>
          <a:off x="0" y="1966151"/>
          <a:ext cx="4304792" cy="0"/>
        </a:xfrm>
        <a:prstGeom prst="line">
          <a:avLst/>
        </a:prstGeom>
        <a:solidFill>
          <a:schemeClr val="accent2">
            <a:hueOff val="-559755"/>
            <a:satOff val="-32280"/>
            <a:lumOff val="3318"/>
            <a:alphaOff val="0"/>
          </a:schemeClr>
        </a:solidFill>
        <a:ln w="12700" cap="flat" cmpd="sng" algn="ctr">
          <a:solidFill>
            <a:schemeClr val="accent2">
              <a:hueOff val="-559755"/>
              <a:satOff val="-32280"/>
              <a:lumOff val="3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4859D-BB24-42D5-949E-5E816218314F}">
      <dsp:nvSpPr>
        <dsp:cNvPr id="0" name=""/>
        <dsp:cNvSpPr/>
      </dsp:nvSpPr>
      <dsp:spPr>
        <a:xfrm>
          <a:off x="0" y="1966151"/>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Ekip hizmeti</a:t>
          </a:r>
          <a:endParaRPr lang="en-US" sz="1800" kern="1200"/>
        </a:p>
      </dsp:txBody>
      <dsp:txXfrm>
        <a:off x="0" y="1966151"/>
        <a:ext cx="4304792" cy="393096"/>
      </dsp:txXfrm>
    </dsp:sp>
    <dsp:sp modelId="{DA69A2ED-9EC5-4A94-BA43-8904BA740DB0}">
      <dsp:nvSpPr>
        <dsp:cNvPr id="0" name=""/>
        <dsp:cNvSpPr/>
      </dsp:nvSpPr>
      <dsp:spPr>
        <a:xfrm>
          <a:off x="0" y="2359247"/>
          <a:ext cx="4304792" cy="0"/>
        </a:xfrm>
        <a:prstGeom prst="line">
          <a:avLst/>
        </a:prstGeom>
        <a:solidFill>
          <a:schemeClr val="accent2">
            <a:hueOff val="-671706"/>
            <a:satOff val="-38736"/>
            <a:lumOff val="3982"/>
            <a:alphaOff val="0"/>
          </a:schemeClr>
        </a:solidFill>
        <a:ln w="12700" cap="flat" cmpd="sng" algn="ctr">
          <a:solidFill>
            <a:schemeClr val="accent2">
              <a:hueOff val="-671706"/>
              <a:satOff val="-38736"/>
              <a:lumOff val="39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B9EE6-DE74-4B24-878D-E139E37FDF13}">
      <dsp:nvSpPr>
        <dsp:cNvPr id="0" name=""/>
        <dsp:cNvSpPr/>
      </dsp:nvSpPr>
      <dsp:spPr>
        <a:xfrm>
          <a:off x="0" y="2359247"/>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Tam gün çalışma</a:t>
          </a:r>
          <a:endParaRPr lang="en-US" sz="1800" kern="1200"/>
        </a:p>
      </dsp:txBody>
      <dsp:txXfrm>
        <a:off x="0" y="2359247"/>
        <a:ext cx="4304792" cy="393096"/>
      </dsp:txXfrm>
    </dsp:sp>
    <dsp:sp modelId="{B134D4D5-3F3D-448C-BF7B-BEDCBBDB0015}">
      <dsp:nvSpPr>
        <dsp:cNvPr id="0" name=""/>
        <dsp:cNvSpPr/>
      </dsp:nvSpPr>
      <dsp:spPr>
        <a:xfrm>
          <a:off x="0" y="2752344"/>
          <a:ext cx="4304792" cy="0"/>
        </a:xfrm>
        <a:prstGeom prst="line">
          <a:avLst/>
        </a:prstGeom>
        <a:solidFill>
          <a:schemeClr val="accent2">
            <a:hueOff val="-783657"/>
            <a:satOff val="-45192"/>
            <a:lumOff val="4646"/>
            <a:alphaOff val="0"/>
          </a:schemeClr>
        </a:solidFill>
        <a:ln w="12700" cap="flat" cmpd="sng" algn="ctr">
          <a:solidFill>
            <a:schemeClr val="accent2">
              <a:hueOff val="-783657"/>
              <a:satOff val="-45192"/>
              <a:lumOff val="4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E3E96-334F-4F82-AF2B-FF3922E191D9}">
      <dsp:nvSpPr>
        <dsp:cNvPr id="0" name=""/>
        <dsp:cNvSpPr/>
      </dsp:nvSpPr>
      <dsp:spPr>
        <a:xfrm>
          <a:off x="0" y="2752344"/>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Entegre hizmet</a:t>
          </a:r>
          <a:endParaRPr lang="en-US" sz="1800" kern="1200"/>
        </a:p>
      </dsp:txBody>
      <dsp:txXfrm>
        <a:off x="0" y="2752344"/>
        <a:ext cx="4304792" cy="393096"/>
      </dsp:txXfrm>
    </dsp:sp>
    <dsp:sp modelId="{4AB1B2D7-5FB5-4E44-9698-A0E6BB433663}">
      <dsp:nvSpPr>
        <dsp:cNvPr id="0" name=""/>
        <dsp:cNvSpPr/>
      </dsp:nvSpPr>
      <dsp:spPr>
        <a:xfrm>
          <a:off x="0" y="3145440"/>
          <a:ext cx="4304792" cy="0"/>
        </a:xfrm>
        <a:prstGeom prst="line">
          <a:avLst/>
        </a:prstGeom>
        <a:solidFill>
          <a:schemeClr val="accent2">
            <a:hueOff val="-895608"/>
            <a:satOff val="-51648"/>
            <a:lumOff val="5310"/>
            <a:alphaOff val="0"/>
          </a:schemeClr>
        </a:solidFill>
        <a:ln w="12700" cap="flat" cmpd="sng" algn="ctr">
          <a:solidFill>
            <a:schemeClr val="accent2">
              <a:hueOff val="-895608"/>
              <a:satOff val="-51648"/>
              <a:lumOff val="53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A75E-11C4-4C60-A2B7-0972A5D4040A}">
      <dsp:nvSpPr>
        <dsp:cNvPr id="0" name=""/>
        <dsp:cNvSpPr/>
      </dsp:nvSpPr>
      <dsp:spPr>
        <a:xfrm>
          <a:off x="0" y="3145440"/>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Kademeli hizmet</a:t>
          </a:r>
          <a:endParaRPr lang="en-US" sz="1800" kern="1200"/>
        </a:p>
      </dsp:txBody>
      <dsp:txXfrm>
        <a:off x="0" y="3145440"/>
        <a:ext cx="4304792" cy="393096"/>
      </dsp:txXfrm>
    </dsp:sp>
    <dsp:sp modelId="{C35693FA-6B93-472E-8E88-A7830E9A55F8}">
      <dsp:nvSpPr>
        <dsp:cNvPr id="0" name=""/>
        <dsp:cNvSpPr/>
      </dsp:nvSpPr>
      <dsp:spPr>
        <a:xfrm>
          <a:off x="0" y="3538536"/>
          <a:ext cx="4304792" cy="0"/>
        </a:xfrm>
        <a:prstGeom prst="line">
          <a:avLst/>
        </a:prstGeom>
        <a:solidFill>
          <a:schemeClr val="accent2">
            <a:hueOff val="-1007559"/>
            <a:satOff val="-58104"/>
            <a:lumOff val="5973"/>
            <a:alphaOff val="0"/>
          </a:schemeClr>
        </a:solidFill>
        <a:ln w="12700" cap="flat" cmpd="sng" algn="ctr">
          <a:solidFill>
            <a:schemeClr val="accent2">
              <a:hueOff val="-1007559"/>
              <a:satOff val="-58104"/>
              <a:lumOff val="59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20DED-B768-40BF-B95E-628B5CC0D3C4}">
      <dsp:nvSpPr>
        <dsp:cNvPr id="0" name=""/>
        <dsp:cNvSpPr/>
      </dsp:nvSpPr>
      <dsp:spPr>
        <a:xfrm>
          <a:off x="0" y="3538536"/>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Hizmet içi eğitim</a:t>
          </a:r>
          <a:endParaRPr lang="en-US" sz="1800" kern="1200"/>
        </a:p>
      </dsp:txBody>
      <dsp:txXfrm>
        <a:off x="0" y="3538536"/>
        <a:ext cx="4304792" cy="393096"/>
      </dsp:txXfrm>
    </dsp:sp>
    <dsp:sp modelId="{4A663083-AECD-46B8-8407-996CE10EE15A}">
      <dsp:nvSpPr>
        <dsp:cNvPr id="0" name=""/>
        <dsp:cNvSpPr/>
      </dsp:nvSpPr>
      <dsp:spPr>
        <a:xfrm>
          <a:off x="0" y="3931632"/>
          <a:ext cx="4304792" cy="0"/>
        </a:xfrm>
        <a:prstGeom prst="line">
          <a:avLst/>
        </a:prstGeom>
        <a:solidFill>
          <a:schemeClr val="accent2">
            <a:hueOff val="-1119510"/>
            <a:satOff val="-64560"/>
            <a:lumOff val="6637"/>
            <a:alphaOff val="0"/>
          </a:schemeClr>
        </a:solidFill>
        <a:ln w="12700" cap="flat" cmpd="sng" algn="ctr">
          <a:solidFill>
            <a:schemeClr val="accent2">
              <a:hueOff val="-1119510"/>
              <a:satOff val="-64560"/>
              <a:lumOff val="6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E6263-48E7-4674-A355-B41272496A50}">
      <dsp:nvSpPr>
        <dsp:cNvPr id="0" name=""/>
        <dsp:cNvSpPr/>
      </dsp:nvSpPr>
      <dsp:spPr>
        <a:xfrm>
          <a:off x="0" y="3931632"/>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Katılımlı hizmet</a:t>
          </a:r>
          <a:endParaRPr lang="en-US" sz="1800" kern="1200"/>
        </a:p>
      </dsp:txBody>
      <dsp:txXfrm>
        <a:off x="0" y="3931632"/>
        <a:ext cx="4304792" cy="393096"/>
      </dsp:txXfrm>
    </dsp:sp>
    <dsp:sp modelId="{EFF583A2-A774-4735-987D-65F3A997EC2C}">
      <dsp:nvSpPr>
        <dsp:cNvPr id="0" name=""/>
        <dsp:cNvSpPr/>
      </dsp:nvSpPr>
      <dsp:spPr>
        <a:xfrm>
          <a:off x="0" y="4324728"/>
          <a:ext cx="4304792" cy="0"/>
        </a:xfrm>
        <a:prstGeom prst="line">
          <a:avLst/>
        </a:prstGeom>
        <a:solidFill>
          <a:schemeClr val="accent2">
            <a:hueOff val="-1231461"/>
            <a:satOff val="-71016"/>
            <a:lumOff val="7301"/>
            <a:alphaOff val="0"/>
          </a:schemeClr>
        </a:solidFill>
        <a:ln w="12700" cap="flat" cmpd="sng" algn="ctr">
          <a:solidFill>
            <a:schemeClr val="accent2">
              <a:hueOff val="-1231461"/>
              <a:satOff val="-71016"/>
              <a:lumOff val="73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79632-88BE-49E0-A620-4A612A06B33F}">
      <dsp:nvSpPr>
        <dsp:cNvPr id="0" name=""/>
        <dsp:cNvSpPr/>
      </dsp:nvSpPr>
      <dsp:spPr>
        <a:xfrm>
          <a:off x="0" y="4324728"/>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Kamusal finansman</a:t>
          </a:r>
          <a:endParaRPr lang="en-US" sz="1800" kern="1200"/>
        </a:p>
      </dsp:txBody>
      <dsp:txXfrm>
        <a:off x="0" y="4324728"/>
        <a:ext cx="4304792" cy="393096"/>
      </dsp:txXfrm>
    </dsp:sp>
    <dsp:sp modelId="{B5B34E3B-C133-4B23-9A13-6B4179310E97}">
      <dsp:nvSpPr>
        <dsp:cNvPr id="0" name=""/>
        <dsp:cNvSpPr/>
      </dsp:nvSpPr>
      <dsp:spPr>
        <a:xfrm>
          <a:off x="0" y="4717824"/>
          <a:ext cx="4304792" cy="0"/>
        </a:xfrm>
        <a:prstGeom prst="line">
          <a:avLst/>
        </a:prstGeom>
        <a:solidFill>
          <a:schemeClr val="accent2">
            <a:hueOff val="-1343412"/>
            <a:satOff val="-77472"/>
            <a:lumOff val="7964"/>
            <a:alphaOff val="0"/>
          </a:schemeClr>
        </a:solidFill>
        <a:ln w="12700" cap="flat" cmpd="sng" algn="ctr">
          <a:solidFill>
            <a:schemeClr val="accent2">
              <a:hueOff val="-1343412"/>
              <a:satOff val="-77472"/>
              <a:lumOff val="79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18536-4C42-40D8-94C4-D7D2862C30C6}">
      <dsp:nvSpPr>
        <dsp:cNvPr id="0" name=""/>
        <dsp:cNvSpPr/>
      </dsp:nvSpPr>
      <dsp:spPr>
        <a:xfrm>
          <a:off x="0" y="4717824"/>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b="1" kern="1200"/>
            <a:t>Tek elden yönetim</a:t>
          </a:r>
          <a:endParaRPr lang="en-US" sz="1800" kern="1200"/>
        </a:p>
      </dsp:txBody>
      <dsp:txXfrm>
        <a:off x="0" y="4717824"/>
        <a:ext cx="4304792" cy="393096"/>
      </dsp:txXfrm>
    </dsp:sp>
    <dsp:sp modelId="{3C3B23F0-6817-46CD-826C-489CABF089D6}">
      <dsp:nvSpPr>
        <dsp:cNvPr id="0" name=""/>
        <dsp:cNvSpPr/>
      </dsp:nvSpPr>
      <dsp:spPr>
        <a:xfrm>
          <a:off x="0" y="5110920"/>
          <a:ext cx="430479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2D217-AE32-4865-8917-491D0BC6833D}">
      <dsp:nvSpPr>
        <dsp:cNvPr id="0" name=""/>
        <dsp:cNvSpPr/>
      </dsp:nvSpPr>
      <dsp:spPr>
        <a:xfrm>
          <a:off x="0" y="5110920"/>
          <a:ext cx="4304792" cy="393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İl içinde bütünlük</a:t>
          </a:r>
          <a:endParaRPr lang="en-US" sz="1800" kern="1200"/>
        </a:p>
      </dsp:txBody>
      <dsp:txXfrm>
        <a:off x="0" y="5110920"/>
        <a:ext cx="4304792" cy="393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721AA-58BD-4732-A62B-6015304A00BA}">
      <dsp:nvSpPr>
        <dsp:cNvPr id="0" name=""/>
        <dsp:cNvSpPr/>
      </dsp:nvSpPr>
      <dsp:spPr>
        <a:xfrm>
          <a:off x="0" y="266811"/>
          <a:ext cx="7559504" cy="28182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b="1" kern="1200" dirty="0"/>
            <a:t>Sağlık ocağı ekibi bölgede yaşayanların sağlığından sorumludur.</a:t>
          </a:r>
          <a:endParaRPr lang="en-US" sz="4000" b="1" kern="1200" dirty="0"/>
        </a:p>
      </dsp:txBody>
      <dsp:txXfrm>
        <a:off x="137575" y="404386"/>
        <a:ext cx="7284354" cy="2543087"/>
      </dsp:txXfrm>
    </dsp:sp>
    <dsp:sp modelId="{D2E618C9-3AF8-4C5C-A47B-EA60F748F952}">
      <dsp:nvSpPr>
        <dsp:cNvPr id="0" name=""/>
        <dsp:cNvSpPr/>
      </dsp:nvSpPr>
      <dsp:spPr>
        <a:xfrm>
          <a:off x="0" y="3200248"/>
          <a:ext cx="7559504" cy="28182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Sağlık ocağı ekibinin </a:t>
          </a:r>
          <a:r>
            <a:rPr lang="tr-TR" sz="4000" i="1" kern="1200"/>
            <a:t>ve sağlık yöneticilerinin </a:t>
          </a:r>
          <a:r>
            <a:rPr lang="tr-TR" sz="4000" kern="1200"/>
            <a:t>tek amacı vardır: </a:t>
          </a:r>
          <a:r>
            <a:rPr lang="tr-TR" sz="4000" b="1" kern="1200"/>
            <a:t>Bölgedeki halkın sağlıklı olmaları için ne gerekiyorsa yapmak. </a:t>
          </a:r>
          <a:endParaRPr lang="en-US" sz="4000" kern="1200"/>
        </a:p>
      </dsp:txBody>
      <dsp:txXfrm>
        <a:off x="137575" y="3337823"/>
        <a:ext cx="7284354" cy="2543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7551F-8458-4011-A0BF-46E71E3F7EA1}">
      <dsp:nvSpPr>
        <dsp:cNvPr id="0" name=""/>
        <dsp:cNvSpPr/>
      </dsp:nvSpPr>
      <dsp:spPr>
        <a:xfrm>
          <a:off x="0" y="95569"/>
          <a:ext cx="7725531"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Yöneticilerin sosyalleştirilmiş sağlık hizmeti modelini kavrayamaması,</a:t>
          </a:r>
          <a:endParaRPr lang="en-US" sz="2700" kern="1200" dirty="0"/>
        </a:p>
      </dsp:txBody>
      <dsp:txXfrm>
        <a:off x="52431" y="148000"/>
        <a:ext cx="7620669" cy="969198"/>
      </dsp:txXfrm>
    </dsp:sp>
    <dsp:sp modelId="{9489B8F8-30E1-4C05-97CF-C6C517D52E15}">
      <dsp:nvSpPr>
        <dsp:cNvPr id="0" name=""/>
        <dsp:cNvSpPr/>
      </dsp:nvSpPr>
      <dsp:spPr>
        <a:xfrm>
          <a:off x="0" y="1247390"/>
          <a:ext cx="7725531" cy="10740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Yeterli ve sürekli politik kararlılığın olmaması,  politik baskılar,</a:t>
          </a:r>
          <a:endParaRPr lang="en-US" sz="2700" kern="1200" dirty="0"/>
        </a:p>
      </dsp:txBody>
      <dsp:txXfrm>
        <a:off x="52431" y="1299821"/>
        <a:ext cx="7620669" cy="969198"/>
      </dsp:txXfrm>
    </dsp:sp>
    <dsp:sp modelId="{340C7A67-A803-496F-B747-6051C3728BE3}">
      <dsp:nvSpPr>
        <dsp:cNvPr id="0" name=""/>
        <dsp:cNvSpPr/>
      </dsp:nvSpPr>
      <dsp:spPr>
        <a:xfrm>
          <a:off x="0" y="2399209"/>
          <a:ext cx="7725531" cy="10740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Sosyalleştirme terimine duyulan tepki  (sosyalizm ile karıştırılması),</a:t>
          </a:r>
          <a:endParaRPr lang="en-US" sz="2700" kern="1200" dirty="0"/>
        </a:p>
      </dsp:txBody>
      <dsp:txXfrm>
        <a:off x="52431" y="2451640"/>
        <a:ext cx="7620669" cy="969198"/>
      </dsp:txXfrm>
    </dsp:sp>
    <dsp:sp modelId="{17E22A0D-9627-41DE-82ED-CC2E03F4C6EC}">
      <dsp:nvSpPr>
        <dsp:cNvPr id="0" name=""/>
        <dsp:cNvSpPr/>
      </dsp:nvSpPr>
      <dsp:spPr>
        <a:xfrm>
          <a:off x="0" y="3551030"/>
          <a:ext cx="7725531" cy="10740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Uygulamanın Doğu Anadolu’dan başlatılması ve uzun süre bu bölge dışında uygulanmaması, </a:t>
          </a:r>
          <a:endParaRPr lang="en-US" sz="2700" kern="1200"/>
        </a:p>
      </dsp:txBody>
      <dsp:txXfrm>
        <a:off x="52431" y="3603461"/>
        <a:ext cx="7620669" cy="969198"/>
      </dsp:txXfrm>
    </dsp:sp>
    <dsp:sp modelId="{F91C6E6F-2BDC-48D3-980D-6C66FDC39F59}">
      <dsp:nvSpPr>
        <dsp:cNvPr id="0" name=""/>
        <dsp:cNvSpPr/>
      </dsp:nvSpPr>
      <dsp:spPr>
        <a:xfrm>
          <a:off x="0" y="4702849"/>
          <a:ext cx="7725531" cy="1074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Devlet Planlama Teşkilatı’ndan gerekli yatırım önceliklerinin sağlanamaması,</a:t>
          </a:r>
          <a:endParaRPr lang="en-US" sz="2700" kern="1200" dirty="0"/>
        </a:p>
      </dsp:txBody>
      <dsp:txXfrm>
        <a:off x="52431" y="4755280"/>
        <a:ext cx="7620669" cy="9691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02E66-786E-4645-8F4F-93A4F6E8276C}">
      <dsp:nvSpPr>
        <dsp:cNvPr id="0" name=""/>
        <dsp:cNvSpPr/>
      </dsp:nvSpPr>
      <dsp:spPr>
        <a:xfrm>
          <a:off x="0" y="64119"/>
          <a:ext cx="7449597"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a:t>Sağlık ocaklarının teknik altyapısının geliştirilememesi,</a:t>
          </a:r>
          <a:endParaRPr lang="en-US" sz="3200" kern="1200"/>
        </a:p>
      </dsp:txBody>
      <dsp:txXfrm>
        <a:off x="62141" y="126260"/>
        <a:ext cx="7325315" cy="1148678"/>
      </dsp:txXfrm>
    </dsp:sp>
    <dsp:sp modelId="{90F08646-5699-439A-B899-FA4A1C26024F}">
      <dsp:nvSpPr>
        <dsp:cNvPr id="0" name=""/>
        <dsp:cNvSpPr/>
      </dsp:nvSpPr>
      <dsp:spPr>
        <a:xfrm>
          <a:off x="0" y="1429239"/>
          <a:ext cx="7449597" cy="12729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a:t>Sağlık ocağı hekimlerinin niteliklerinin halk tarafından yetersiz gibi algılanması,</a:t>
          </a:r>
          <a:endParaRPr lang="en-US" sz="3200" kern="1200"/>
        </a:p>
      </dsp:txBody>
      <dsp:txXfrm>
        <a:off x="62141" y="1491380"/>
        <a:ext cx="7325315" cy="1148678"/>
      </dsp:txXfrm>
    </dsp:sp>
    <dsp:sp modelId="{909B218A-54ED-4F2A-8D58-D0288AD4CDBC}">
      <dsp:nvSpPr>
        <dsp:cNvPr id="0" name=""/>
        <dsp:cNvSpPr/>
      </dsp:nvSpPr>
      <dsp:spPr>
        <a:xfrm>
          <a:off x="0" y="2794359"/>
          <a:ext cx="7449597" cy="12729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a:t>Kent tipi sağlık ocağı modelinin tam olarak geliştirilememesi,</a:t>
          </a:r>
          <a:endParaRPr lang="en-US" sz="3200" kern="1200"/>
        </a:p>
      </dsp:txBody>
      <dsp:txXfrm>
        <a:off x="62141" y="2856500"/>
        <a:ext cx="7325315" cy="1148678"/>
      </dsp:txXfrm>
    </dsp:sp>
    <dsp:sp modelId="{E5D3E32D-51B5-4B91-B4FC-65FA00EBC277}">
      <dsp:nvSpPr>
        <dsp:cNvPr id="0" name=""/>
        <dsp:cNvSpPr/>
      </dsp:nvSpPr>
      <dsp:spPr>
        <a:xfrm>
          <a:off x="0" y="4159480"/>
          <a:ext cx="7449597" cy="1272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Sevk zincirinin etkili biçimde işletilememesi.</a:t>
          </a:r>
          <a:endParaRPr lang="en-US" sz="3200" kern="1200" dirty="0"/>
        </a:p>
      </dsp:txBody>
      <dsp:txXfrm>
        <a:off x="62141" y="4221621"/>
        <a:ext cx="7325315" cy="1148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351AD-1B48-47D0-9474-85452BB50928}">
      <dsp:nvSpPr>
        <dsp:cNvPr id="0" name=""/>
        <dsp:cNvSpPr/>
      </dsp:nvSpPr>
      <dsp:spPr>
        <a:xfrm>
          <a:off x="0" y="567399"/>
          <a:ext cx="7449597"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altLang="en-US" sz="2600" kern="1200"/>
            <a:t>Sağlık evi inşaatları tamamlanamadı. Ebeler birer köy evinde ve denetimden uzak yaşamaya mahkum kaldı. </a:t>
          </a:r>
          <a:endParaRPr lang="en-US" sz="2600" kern="1200"/>
        </a:p>
      </dsp:txBody>
      <dsp:txXfrm>
        <a:off x="50489" y="617888"/>
        <a:ext cx="7348619" cy="933302"/>
      </dsp:txXfrm>
    </dsp:sp>
    <dsp:sp modelId="{9B54107D-FA5D-4245-8C43-5B8C2EB61FDF}">
      <dsp:nvSpPr>
        <dsp:cNvPr id="0" name=""/>
        <dsp:cNvSpPr/>
      </dsp:nvSpPr>
      <dsp:spPr>
        <a:xfrm>
          <a:off x="0" y="1676559"/>
          <a:ext cx="7449597" cy="10342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altLang="en-US" sz="2600" kern="1200"/>
            <a:t>Zaman içinde onlar da köylüler gibi yaşamaya başladı.</a:t>
          </a:r>
          <a:endParaRPr lang="tr-TR" altLang="en-US" sz="2600" kern="1200" dirty="0"/>
        </a:p>
      </dsp:txBody>
      <dsp:txXfrm>
        <a:off x="50489" y="1727048"/>
        <a:ext cx="7348619" cy="933302"/>
      </dsp:txXfrm>
    </dsp:sp>
    <dsp:sp modelId="{A6829FB2-32E6-4C84-9856-9FF4593720D2}">
      <dsp:nvSpPr>
        <dsp:cNvPr id="0" name=""/>
        <dsp:cNvSpPr/>
      </dsp:nvSpPr>
      <dsp:spPr>
        <a:xfrm>
          <a:off x="0" y="2785719"/>
          <a:ext cx="7449597" cy="10342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altLang="en-US" sz="2600" kern="1200"/>
            <a:t>İlaç desteği yeterince sağlanamadı. </a:t>
          </a:r>
          <a:endParaRPr lang="tr-TR" altLang="en-US" sz="2600" kern="1200" dirty="0"/>
        </a:p>
      </dsp:txBody>
      <dsp:txXfrm>
        <a:off x="50489" y="2836208"/>
        <a:ext cx="7348619" cy="933302"/>
      </dsp:txXfrm>
    </dsp:sp>
    <dsp:sp modelId="{3ADF6D15-A9E8-4025-82CE-61F08D1C7533}">
      <dsp:nvSpPr>
        <dsp:cNvPr id="0" name=""/>
        <dsp:cNvSpPr/>
      </dsp:nvSpPr>
      <dsp:spPr>
        <a:xfrm>
          <a:off x="0" y="3894879"/>
          <a:ext cx="7449597"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altLang="en-US" sz="2600" kern="1200"/>
            <a:t>Eğitim bölgeleri yeterince kurulup desteklenemedi</a:t>
          </a:r>
          <a:endParaRPr lang="tr-TR" altLang="en-US" sz="2600" kern="1200" dirty="0"/>
        </a:p>
      </dsp:txBody>
      <dsp:txXfrm>
        <a:off x="50489" y="3945368"/>
        <a:ext cx="7348619" cy="933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8EEAD-D92D-444A-AF43-52CCCD81A3AB}">
      <dsp:nvSpPr>
        <dsp:cNvPr id="0" name=""/>
        <dsp:cNvSpPr/>
      </dsp:nvSpPr>
      <dsp:spPr>
        <a:xfrm>
          <a:off x="0" y="23840"/>
          <a:ext cx="7904989" cy="2545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tr-TR" sz="6400" kern="1200" dirty="0"/>
            <a:t>Dünya Bankasının etkisi</a:t>
          </a:r>
          <a:endParaRPr lang="en-US" sz="6400" kern="1200" dirty="0"/>
        </a:p>
      </dsp:txBody>
      <dsp:txXfrm>
        <a:off x="124282" y="148122"/>
        <a:ext cx="7656425" cy="2297356"/>
      </dsp:txXfrm>
    </dsp:sp>
    <dsp:sp modelId="{2902D653-E87F-46F1-8051-241FEBEEB792}">
      <dsp:nvSpPr>
        <dsp:cNvPr id="0" name=""/>
        <dsp:cNvSpPr/>
      </dsp:nvSpPr>
      <dsp:spPr>
        <a:xfrm>
          <a:off x="0" y="2754080"/>
          <a:ext cx="7904989" cy="2545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tr-TR" sz="6400" kern="1200"/>
            <a:t>Sovyetler Birliğinin dağılması</a:t>
          </a:r>
          <a:endParaRPr lang="en-US" sz="6400" kern="1200"/>
        </a:p>
      </dsp:txBody>
      <dsp:txXfrm>
        <a:off x="124282" y="2878362"/>
        <a:ext cx="7656425" cy="22973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9E686-D5B0-4552-9205-4F62F7A2E695}" type="datetimeFigureOut">
              <a:rPr lang="en-US" smtClean="0"/>
              <a:t>11/17/2023</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F337-479E-40AA-B200-502F83E98BD8}" type="slidenum">
              <a:rPr lang="en-US" smtClean="0"/>
              <a:t>‹#›</a:t>
            </a:fld>
            <a:endParaRPr lang="en-US"/>
          </a:p>
        </p:txBody>
      </p:sp>
    </p:spTree>
    <p:extLst>
      <p:ext uri="{BB962C8B-B14F-4D97-AF65-F5344CB8AC3E}">
        <p14:creationId xmlns:p14="http://schemas.microsoft.com/office/powerpoint/2010/main" val="213320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000A9D-9E77-2A6E-7999-678C79AF83B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DCE76CA5-5708-A2A4-5312-27F9C58AA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4928902E-6962-4E3D-EDC9-F168E515C3EF}"/>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F1380294-9F3D-5900-4518-2AAAD37C3AF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F01E887-2812-7CC7-65A9-AF82F801896C}"/>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139131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E086A1-2738-36E5-89B0-3D3E5015971E}"/>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580936F3-6A75-C699-16E3-69A91DFB88A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D62494C-5D8D-425E-692E-8A23D4A41F94}"/>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8A8D6A53-A1DF-492E-7E5F-21ADD96F3C6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E18DB44-5342-1FCC-12DA-263BFBB29215}"/>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73093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4428C09-80F9-87D0-6A1F-4F2C8645FA9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29F7E82-4E37-79AC-5E48-5E99F69C58E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5276DB5-E10E-300C-9A43-282AE13A4896}"/>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1FF2E026-095F-FA2D-AE1B-DC638A0F08A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FED82BB-C65E-351D-D602-5F5AE037B4C4}"/>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233192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358CEF-6AB1-8C56-0C88-115A31FBE0E5}"/>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3CCCD270-D5EB-1A32-9B66-D88960EA9F2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38F982A-0921-1814-8826-2D309B52AF2A}"/>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10684651-75EE-7EA3-C1B4-EDBD0B33974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D4359A8-6090-052A-190B-DDFEC50E35FE}"/>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262267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FDC0C3-D9CB-C3EF-3969-B62EDAE5C57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C805916A-8CA8-A334-56AF-88B97B6A1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E663887-A47A-A778-7315-101DE6F44572}"/>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18315E29-771C-3803-3C1E-E175461F6BE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FD03FB80-70B4-1978-86C8-3CC02C5103FA}"/>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19250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6E0AB-9AA0-CF43-0741-9CFAFBD1E913}"/>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D7C8B2C7-07CC-4F17-91B4-564369229B6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FFD9E38E-98EA-4BBF-139B-BF290A9C9D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1435710D-6BC3-6A74-6919-68B20E54F9F8}"/>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6" name="Alt Bilgi Yer Tutucusu 5">
            <a:extLst>
              <a:ext uri="{FF2B5EF4-FFF2-40B4-BE49-F238E27FC236}">
                <a16:creationId xmlns:a16="http://schemas.microsoft.com/office/drawing/2014/main" id="{4FBE0CF2-8FC7-AB26-C27C-CAE0732FA85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2380C00-EEF8-1E02-A7BF-0135BC9AF667}"/>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16806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3230D9-D52D-E64A-CC0D-4A42B99C6910}"/>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D747A7F-ACC1-EEC9-BC38-5F64AA12F5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74006E6-3EB0-E95D-D987-97C97C67C44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4A74DCFD-1DA2-743F-41CD-9E3E64FE3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55E2269-F841-C166-3737-2D0A63E60FF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083272DE-E59B-4B57-DF39-D014DD9B3FD7}"/>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8" name="Alt Bilgi Yer Tutucusu 7">
            <a:extLst>
              <a:ext uri="{FF2B5EF4-FFF2-40B4-BE49-F238E27FC236}">
                <a16:creationId xmlns:a16="http://schemas.microsoft.com/office/drawing/2014/main" id="{5135E2CD-4FE0-12EF-9BE1-A63FA7225199}"/>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03049CDD-ACDA-157B-4A93-3A80A4021C4A}"/>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368112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B4B24C-C8CC-6DE0-043D-36F6A3ECA6AC}"/>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CD83D251-7CF8-D2B0-5563-26C6D7EA357F}"/>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4" name="Alt Bilgi Yer Tutucusu 3">
            <a:extLst>
              <a:ext uri="{FF2B5EF4-FFF2-40B4-BE49-F238E27FC236}">
                <a16:creationId xmlns:a16="http://schemas.microsoft.com/office/drawing/2014/main" id="{B4C0763D-59E8-AB8C-5F8D-1F99088E1CE6}"/>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3969B437-7638-F3C9-698E-77AAD6918A44}"/>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185440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70468C2-21F2-F7E7-624E-20F65DB785FB}"/>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3" name="Alt Bilgi Yer Tutucusu 2">
            <a:extLst>
              <a:ext uri="{FF2B5EF4-FFF2-40B4-BE49-F238E27FC236}">
                <a16:creationId xmlns:a16="http://schemas.microsoft.com/office/drawing/2014/main" id="{354C6CC4-B3B1-3451-51E8-64EAF0F4680F}"/>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174150E6-C2B8-921C-1F26-3AEBD453D498}"/>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200310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516A0B-E66F-4154-4672-AA96CE11881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15C105C8-0362-1B43-8B42-87DF2BD6E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D75268A-5D4F-C3CC-18CA-9C7C1D5AC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216DF9-D306-447F-5046-D27B9C8EE3EB}"/>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6" name="Alt Bilgi Yer Tutucusu 5">
            <a:extLst>
              <a:ext uri="{FF2B5EF4-FFF2-40B4-BE49-F238E27FC236}">
                <a16:creationId xmlns:a16="http://schemas.microsoft.com/office/drawing/2014/main" id="{2DA8F8AE-8D57-7247-48A4-E9F6677AA7E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EF86AF7E-02E8-5D2C-1AF9-2BCB1E187702}"/>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35829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A7562-9399-E5C0-D165-A38465941A4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1B01AB23-7B49-7429-635F-1DC52AF92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5BFEC951-FD87-B643-9580-6D23FCDBC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7485B55-BFD5-30D1-7CEC-6D200BF52D2A}"/>
              </a:ext>
            </a:extLst>
          </p:cNvPr>
          <p:cNvSpPr>
            <a:spLocks noGrp="1"/>
          </p:cNvSpPr>
          <p:nvPr>
            <p:ph type="dt" sz="half" idx="10"/>
          </p:nvPr>
        </p:nvSpPr>
        <p:spPr/>
        <p:txBody>
          <a:bodyPr/>
          <a:lstStyle/>
          <a:p>
            <a:fld id="{FD0CD442-0635-4F47-A7F9-7C2193BC1C7A}" type="datetimeFigureOut">
              <a:rPr lang="en-US" smtClean="0"/>
              <a:t>11/17/2023</a:t>
            </a:fld>
            <a:endParaRPr lang="en-US"/>
          </a:p>
        </p:txBody>
      </p:sp>
      <p:sp>
        <p:nvSpPr>
          <p:cNvPr id="6" name="Alt Bilgi Yer Tutucusu 5">
            <a:extLst>
              <a:ext uri="{FF2B5EF4-FFF2-40B4-BE49-F238E27FC236}">
                <a16:creationId xmlns:a16="http://schemas.microsoft.com/office/drawing/2014/main" id="{007F8142-9968-B310-5F1E-5C0F1245607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658D285-59BD-1417-E1C0-15D6B8CF369A}"/>
              </a:ext>
            </a:extLst>
          </p:cNvPr>
          <p:cNvSpPr>
            <a:spLocks noGrp="1"/>
          </p:cNvSpPr>
          <p:nvPr>
            <p:ph type="sldNum" sz="quarter" idx="12"/>
          </p:nvPr>
        </p:nvSpPr>
        <p:spPr/>
        <p:txBody>
          <a:bodyPr/>
          <a:lstStyle/>
          <a:p>
            <a:fld id="{F173581E-DDD1-4419-9280-D18A60A7AE5B}" type="slidenum">
              <a:rPr lang="en-US" smtClean="0"/>
              <a:t>‹#›</a:t>
            </a:fld>
            <a:endParaRPr lang="en-US"/>
          </a:p>
        </p:txBody>
      </p:sp>
    </p:spTree>
    <p:extLst>
      <p:ext uri="{BB962C8B-B14F-4D97-AF65-F5344CB8AC3E}">
        <p14:creationId xmlns:p14="http://schemas.microsoft.com/office/powerpoint/2010/main" val="301153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E91B9D3-8F97-872D-542E-653069463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CD420A4-5CEC-E0A2-D0E8-B1C1E3F9F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0139F6D-83EB-4A64-EFE0-12D98F0F75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CD442-0635-4F47-A7F9-7C2193BC1C7A}" type="datetimeFigureOut">
              <a:rPr lang="en-US" smtClean="0"/>
              <a:t>11/17/2023</a:t>
            </a:fld>
            <a:endParaRPr lang="en-US"/>
          </a:p>
        </p:txBody>
      </p:sp>
      <p:sp>
        <p:nvSpPr>
          <p:cNvPr id="5" name="Alt Bilgi Yer Tutucusu 4">
            <a:extLst>
              <a:ext uri="{FF2B5EF4-FFF2-40B4-BE49-F238E27FC236}">
                <a16:creationId xmlns:a16="http://schemas.microsoft.com/office/drawing/2014/main" id="{D48D0A11-BF01-6BD1-37DB-32CB76DAA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C0368813-6FD6-C6AB-CC31-7E9927DD1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3581E-DDD1-4419-9280-D18A60A7AE5B}" type="slidenum">
              <a:rPr lang="en-US" smtClean="0"/>
              <a:t>‹#›</a:t>
            </a:fld>
            <a:endParaRPr lang="en-US"/>
          </a:p>
        </p:txBody>
      </p:sp>
    </p:spTree>
    <p:extLst>
      <p:ext uri="{BB962C8B-B14F-4D97-AF65-F5344CB8AC3E}">
        <p14:creationId xmlns:p14="http://schemas.microsoft.com/office/powerpoint/2010/main" val="286978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tr/url?sa=i&amp;rct=j&amp;q=&amp;esrc=s&amp;frm=1&amp;source=images&amp;cd=&amp;cad=rja&amp;uact=8&amp;ved=0ahUKEwiinoaLiaLOAhVMrRQKHZGeDsAQjRwIBw&amp;url=https://tr.wikipedia.org/wiki/Beh%C3%A7et_Uz&amp;psig=AFQjCNEPSRJ44_QGAs1-HJbUOrOVRhJMiQ&amp;ust=147020140564261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8CC1C655-434B-0417-E3B2-3042F9F5B924}"/>
              </a:ext>
            </a:extLst>
          </p:cNvPr>
          <p:cNvSpPr>
            <a:spLocks noGrp="1"/>
          </p:cNvSpPr>
          <p:nvPr>
            <p:ph type="ctrTitle"/>
          </p:nvPr>
        </p:nvSpPr>
        <p:spPr>
          <a:xfrm>
            <a:off x="648037" y="1298448"/>
            <a:ext cx="5895178" cy="4099642"/>
          </a:xfrm>
        </p:spPr>
        <p:txBody>
          <a:bodyPr anchor="b">
            <a:normAutofit/>
          </a:bodyPr>
          <a:lstStyle/>
          <a:p>
            <a:pPr algn="l">
              <a:spcAft>
                <a:spcPts val="800"/>
              </a:spcAft>
            </a:pPr>
            <a:r>
              <a:rPr lang="tr-TR" sz="41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TÜRKİYE CUMHURİYETİ’NİN YÜZÜNCÜ YILINDA </a:t>
            </a:r>
            <a:br>
              <a:rPr lang="en-US" sz="41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tr-TR" sz="41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SOSYALLEŞTİRMENİN YERİ</a:t>
            </a:r>
            <a:br>
              <a:rPr lang="tr-TR" sz="4100" b="1" kern="1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br>
              <a:rPr lang="tr-TR" sz="41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br>
              <a:rPr lang="tr-TR" sz="4100"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en-US" sz="4100" dirty="0">
              <a:solidFill>
                <a:srgbClr val="FFFFFF"/>
              </a:solidFill>
            </a:endParaRPr>
          </a:p>
        </p:txBody>
      </p:sp>
      <p:sp>
        <p:nvSpPr>
          <p:cNvPr id="3" name="Alt Başlık 2">
            <a:extLst>
              <a:ext uri="{FF2B5EF4-FFF2-40B4-BE49-F238E27FC236}">
                <a16:creationId xmlns:a16="http://schemas.microsoft.com/office/drawing/2014/main" id="{E9D3283A-8AC7-2AC6-DF35-3866DF3B2F70}"/>
              </a:ext>
            </a:extLst>
          </p:cNvPr>
          <p:cNvSpPr>
            <a:spLocks noGrp="1"/>
          </p:cNvSpPr>
          <p:nvPr>
            <p:ph type="subTitle" idx="1"/>
          </p:nvPr>
        </p:nvSpPr>
        <p:spPr>
          <a:xfrm>
            <a:off x="7741920" y="1122363"/>
            <a:ext cx="4267200" cy="4269549"/>
          </a:xfrm>
        </p:spPr>
        <p:txBody>
          <a:bodyPr anchor="b">
            <a:normAutofit/>
          </a:bodyPr>
          <a:lstStyle/>
          <a:p>
            <a:pPr algn="l"/>
            <a:r>
              <a:rPr lang="tr-TR" sz="3600" b="1" dirty="0">
                <a:latin typeface="Calibri" panose="020F0502020204030204" pitchFamily="34" charset="0"/>
                <a:ea typeface="Calibri" panose="020F0502020204030204" pitchFamily="34" charset="0"/>
              </a:rPr>
              <a:t>Prof. Dr. Zafer ÖZTEK</a:t>
            </a:r>
            <a:endParaRPr lang="en-US" sz="3600" dirty="0"/>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0F68F34-3620-9C21-95DB-7F6130E314ED}"/>
              </a:ext>
            </a:extLst>
          </p:cNvPr>
          <p:cNvSpPr>
            <a:spLocks noGrp="1"/>
          </p:cNvSpPr>
          <p:nvPr>
            <p:ph type="title"/>
          </p:nvPr>
        </p:nvSpPr>
        <p:spPr>
          <a:xfrm>
            <a:off x="838200" y="557188"/>
            <a:ext cx="4862848" cy="5569291"/>
          </a:xfrm>
        </p:spPr>
        <p:txBody>
          <a:bodyPr>
            <a:normAutofit/>
          </a:bodyPr>
          <a:lstStyle/>
          <a:p>
            <a:r>
              <a:rPr lang="tr-TR" altLang="tr-TR" b="1" dirty="0">
                <a:solidFill>
                  <a:srgbClr val="C00000"/>
                </a:solidFill>
              </a:rPr>
              <a:t>SOSYALLEŞTİRMENİN İLKELERİ (1961)</a:t>
            </a:r>
            <a:br>
              <a:rPr lang="tr-TR" altLang="tr-TR" b="1" dirty="0">
                <a:solidFill>
                  <a:srgbClr val="C00000"/>
                </a:solidFill>
              </a:rPr>
            </a:br>
            <a:br>
              <a:rPr lang="tr-TR" altLang="tr-TR" b="1" dirty="0">
                <a:solidFill>
                  <a:srgbClr val="C00000"/>
                </a:solidFill>
              </a:rPr>
            </a:br>
            <a:r>
              <a:rPr lang="tr-TR" altLang="tr-TR" b="1" dirty="0">
                <a:solidFill>
                  <a:srgbClr val="C00000"/>
                </a:solidFill>
              </a:rPr>
              <a:t>Bu ilkeler Alma-Ata Bildirisinde de yer almaktadır (1978)</a:t>
            </a:r>
            <a:endParaRPr lang="en-US" b="1" dirty="0">
              <a:solidFill>
                <a:srgbClr val="C00000"/>
              </a:solidFill>
            </a:endParaRPr>
          </a:p>
        </p:txBody>
      </p:sp>
      <p:graphicFrame>
        <p:nvGraphicFramePr>
          <p:cNvPr id="5" name="İçerik Yer Tutucusu 2">
            <a:extLst>
              <a:ext uri="{FF2B5EF4-FFF2-40B4-BE49-F238E27FC236}">
                <a16:creationId xmlns:a16="http://schemas.microsoft.com/office/drawing/2014/main" id="{7996CD6A-B212-8A1D-15EA-E344A8635EC0}"/>
              </a:ext>
            </a:extLst>
          </p:cNvPr>
          <p:cNvGraphicFramePr>
            <a:graphicFrameLocks noGrp="1"/>
          </p:cNvGraphicFramePr>
          <p:nvPr>
            <p:ph idx="1"/>
            <p:extLst>
              <p:ext uri="{D42A27DB-BD31-4B8C-83A1-F6EECF244321}">
                <p14:modId xmlns:p14="http://schemas.microsoft.com/office/powerpoint/2010/main" val="228828510"/>
              </p:ext>
            </p:extLst>
          </p:nvPr>
        </p:nvGraphicFramePr>
        <p:xfrm>
          <a:off x="6792603" y="621791"/>
          <a:ext cx="430479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92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a16="http://schemas.microsoft.com/office/drawing/2014/main" id="{B4955F8D-15BC-B8AA-76AD-C9F00DEC78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564" t="8989" b="102"/>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D45EE1E-95B9-C135-84D8-3CACA038277C}"/>
              </a:ext>
            </a:extLst>
          </p:cNvPr>
          <p:cNvSpPr>
            <a:spLocks noGrp="1"/>
          </p:cNvSpPr>
          <p:nvPr>
            <p:ph type="title"/>
          </p:nvPr>
        </p:nvSpPr>
        <p:spPr>
          <a:xfrm>
            <a:off x="7348728" y="771987"/>
            <a:ext cx="4526280" cy="4872037"/>
          </a:xfrm>
        </p:spPr>
        <p:txBody>
          <a:bodyPr vert="horz" lIns="91440" tIns="45720" rIns="91440" bIns="45720" rtlCol="0" anchor="b">
            <a:noAutofit/>
          </a:bodyPr>
          <a:lstStyle/>
          <a:p>
            <a:r>
              <a:rPr lang="en-US" dirty="0"/>
              <a:t>TSH</a:t>
            </a:r>
            <a:r>
              <a:rPr lang="tr-TR" dirty="0"/>
              <a:t> / Alma-Ata</a:t>
            </a:r>
            <a:r>
              <a:rPr lang="en-US" dirty="0"/>
              <a:t> </a:t>
            </a:r>
            <a:r>
              <a:rPr lang="tr-TR" dirty="0"/>
              <a:t>K</a:t>
            </a:r>
            <a:r>
              <a:rPr lang="en-US" dirty="0" err="1"/>
              <a:t>onferansı</a:t>
            </a:r>
            <a:r>
              <a:rPr lang="en-US" dirty="0"/>
              <a:t> </a:t>
            </a:r>
            <a:r>
              <a:rPr lang="en-US" dirty="0" err="1"/>
              <a:t>öncesinde</a:t>
            </a:r>
            <a:r>
              <a:rPr lang="en-US" dirty="0"/>
              <a:t> DSÖ </a:t>
            </a:r>
            <a:r>
              <a:rPr lang="en-US" dirty="0" err="1"/>
              <a:t>Genel</a:t>
            </a:r>
            <a:r>
              <a:rPr lang="en-US" dirty="0"/>
              <a:t> </a:t>
            </a:r>
            <a:r>
              <a:rPr lang="en-US" dirty="0" err="1"/>
              <a:t>Direktörü</a:t>
            </a:r>
            <a:r>
              <a:rPr lang="en-US" dirty="0"/>
              <a:t> </a:t>
            </a:r>
            <a:br>
              <a:rPr lang="tr-TR" dirty="0"/>
            </a:br>
            <a:r>
              <a:rPr lang="en-US" b="1" dirty="0"/>
              <a:t>Dr. </a:t>
            </a:r>
            <a:r>
              <a:rPr lang="en-US" b="1" dirty="0" err="1"/>
              <a:t>Halftan</a:t>
            </a:r>
            <a:r>
              <a:rPr lang="en-US" b="1" dirty="0"/>
              <a:t> Mahler </a:t>
            </a:r>
            <a:br>
              <a:rPr lang="en-US" dirty="0"/>
            </a:br>
            <a:r>
              <a:rPr lang="en-US" dirty="0" err="1"/>
              <a:t>Etimesğut</a:t>
            </a:r>
            <a:r>
              <a:rPr lang="en-US" dirty="0"/>
              <a:t> </a:t>
            </a:r>
            <a:r>
              <a:rPr lang="en-US" dirty="0" err="1"/>
              <a:t>SEAB’ni</a:t>
            </a:r>
            <a:r>
              <a:rPr lang="en-US" dirty="0"/>
              <a:t> </a:t>
            </a:r>
            <a:r>
              <a:rPr lang="en-US" dirty="0" err="1"/>
              <a:t>ziyaret</a:t>
            </a:r>
            <a:r>
              <a:rPr lang="en-US" dirty="0"/>
              <a:t> </a:t>
            </a:r>
            <a:r>
              <a:rPr lang="en-US" dirty="0" err="1"/>
              <a:t>etmişti</a:t>
            </a:r>
            <a:endParaRPr lang="en-US" dirty="0"/>
          </a:p>
        </p:txBody>
      </p:sp>
      <p:sp>
        <p:nvSpPr>
          <p:cNvPr id="2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13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03AF52-F884-9652-FA13-592F052771E6}"/>
              </a:ext>
            </a:extLst>
          </p:cNvPr>
          <p:cNvSpPr>
            <a:spLocks noGrp="1"/>
          </p:cNvSpPr>
          <p:nvPr>
            <p:ph type="title"/>
          </p:nvPr>
        </p:nvSpPr>
        <p:spPr/>
        <p:txBody>
          <a:bodyPr/>
          <a:lstStyle/>
          <a:p>
            <a:endParaRPr lang="en-US" dirty="0"/>
          </a:p>
        </p:txBody>
      </p:sp>
      <p:sp>
        <p:nvSpPr>
          <p:cNvPr id="3" name="Metin Yer Tutucusu 2">
            <a:extLst>
              <a:ext uri="{FF2B5EF4-FFF2-40B4-BE49-F238E27FC236}">
                <a16:creationId xmlns:a16="http://schemas.microsoft.com/office/drawing/2014/main" id="{36DCD5E6-238A-77EB-C1A2-B86E8CC382BC}"/>
              </a:ext>
            </a:extLst>
          </p:cNvPr>
          <p:cNvSpPr>
            <a:spLocks noGrp="1"/>
          </p:cNvSpPr>
          <p:nvPr>
            <p:ph type="body" idx="1"/>
          </p:nvPr>
        </p:nvSpPr>
        <p:spPr/>
        <p:txBody>
          <a:bodyPr/>
          <a:lstStyle/>
          <a:p>
            <a:r>
              <a:rPr lang="tr-TR" dirty="0"/>
              <a:t>Muş sağlık ocağı</a:t>
            </a:r>
            <a:endParaRPr lang="en-US" dirty="0"/>
          </a:p>
        </p:txBody>
      </p:sp>
      <p:sp>
        <p:nvSpPr>
          <p:cNvPr id="5" name="Metin Yer Tutucusu 4">
            <a:extLst>
              <a:ext uri="{FF2B5EF4-FFF2-40B4-BE49-F238E27FC236}">
                <a16:creationId xmlns:a16="http://schemas.microsoft.com/office/drawing/2014/main" id="{310F67B9-B879-0405-13E2-D3511045AAFE}"/>
              </a:ext>
            </a:extLst>
          </p:cNvPr>
          <p:cNvSpPr>
            <a:spLocks noGrp="1"/>
          </p:cNvSpPr>
          <p:nvPr>
            <p:ph type="body" sz="quarter" idx="3"/>
          </p:nvPr>
        </p:nvSpPr>
        <p:spPr/>
        <p:txBody>
          <a:bodyPr/>
          <a:lstStyle/>
          <a:p>
            <a:r>
              <a:rPr lang="tr-TR" dirty="0"/>
              <a:t>Varto sağlık evi</a:t>
            </a:r>
            <a:endParaRPr lang="en-US" dirty="0"/>
          </a:p>
        </p:txBody>
      </p:sp>
      <p:graphicFrame>
        <p:nvGraphicFramePr>
          <p:cNvPr id="7" name="Object 2">
            <a:extLst>
              <a:ext uri="{FF2B5EF4-FFF2-40B4-BE49-F238E27FC236}">
                <a16:creationId xmlns:a16="http://schemas.microsoft.com/office/drawing/2014/main" id="{5BD8A590-84CA-76BD-014B-F28E54D959F9}"/>
              </a:ext>
            </a:extLst>
          </p:cNvPr>
          <p:cNvGraphicFramePr>
            <a:graphicFrameLocks noGrp="1" noChangeAspect="1"/>
          </p:cNvGraphicFramePr>
          <p:nvPr>
            <p:ph sz="half" idx="2"/>
            <p:extLst>
              <p:ext uri="{D42A27DB-BD31-4B8C-83A1-F6EECF244321}">
                <p14:modId xmlns:p14="http://schemas.microsoft.com/office/powerpoint/2010/main" val="4076565554"/>
              </p:ext>
            </p:extLst>
          </p:nvPr>
        </p:nvGraphicFramePr>
        <p:xfrm>
          <a:off x="1144587" y="2643981"/>
          <a:ext cx="4548188" cy="3406775"/>
        </p:xfrm>
        <a:graphic>
          <a:graphicData uri="http://schemas.openxmlformats.org/presentationml/2006/ole">
            <mc:AlternateContent xmlns:mc="http://schemas.openxmlformats.org/markup-compatibility/2006">
              <mc:Choice xmlns:v="urn:schemas-microsoft-com:vml" Requires="v">
                <p:oleObj name="Slide" r:id="rId2" imgW="4548526" imgH="3407297" progId="PowerPoint.Slide.8">
                  <p:embed/>
                </p:oleObj>
              </mc:Choice>
              <mc:Fallback>
                <p:oleObj name="Slide" r:id="rId2" imgW="4548526" imgH="3407297" progId="PowerPoint.Slide.8">
                  <p:embed/>
                  <p:pic>
                    <p:nvPicPr>
                      <p:cNvPr id="24579" name="Object 2">
                        <a:extLst>
                          <a:ext uri="{FF2B5EF4-FFF2-40B4-BE49-F238E27FC236}">
                            <a16:creationId xmlns:a16="http://schemas.microsoft.com/office/drawing/2014/main" id="{56BD7149-7C5B-437D-D0B6-77170514CB2A}"/>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7" y="2643981"/>
                        <a:ext cx="4548188" cy="3406775"/>
                      </a:xfrm>
                      <a:prstGeom prst="rect">
                        <a:avLst/>
                      </a:prstGeom>
                      <a:noFill/>
                      <a:ln>
                        <a:noFill/>
                      </a:ln>
                    </p:spPr>
                  </p:pic>
                </p:oleObj>
              </mc:Fallback>
            </mc:AlternateContent>
          </a:graphicData>
        </a:graphic>
      </p:graphicFrame>
      <p:pic>
        <p:nvPicPr>
          <p:cNvPr id="8" name="İçerik Yer Tutucusu 3">
            <a:extLst>
              <a:ext uri="{FF2B5EF4-FFF2-40B4-BE49-F238E27FC236}">
                <a16:creationId xmlns:a16="http://schemas.microsoft.com/office/drawing/2014/main" id="{528EF571-70F2-1BEA-551C-83362DB3B6F2}"/>
              </a:ext>
            </a:extLst>
          </p:cNvPr>
          <p:cNvPicPr>
            <a:picLocks noGrp="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997575" y="3088640"/>
            <a:ext cx="5001419" cy="2173129"/>
          </a:xfrm>
        </p:spPr>
      </p:pic>
    </p:spTree>
    <p:extLst>
      <p:ext uri="{BB962C8B-B14F-4D97-AF65-F5344CB8AC3E}">
        <p14:creationId xmlns:p14="http://schemas.microsoft.com/office/powerpoint/2010/main" val="300954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FC014F-F4FF-848D-5ABC-289D016F1317}"/>
              </a:ext>
            </a:extLst>
          </p:cNvPr>
          <p:cNvSpPr>
            <a:spLocks noGrp="1"/>
          </p:cNvSpPr>
          <p:nvPr>
            <p:ph type="title"/>
          </p:nvPr>
        </p:nvSpPr>
        <p:spPr>
          <a:xfrm>
            <a:off x="841248" y="552289"/>
            <a:ext cx="3976496" cy="3900326"/>
          </a:xfrm>
        </p:spPr>
        <p:txBody>
          <a:bodyPr vert="horz" lIns="91440" tIns="45720" rIns="91440" bIns="45720" rtlCol="0" anchor="b">
            <a:normAutofit/>
          </a:bodyPr>
          <a:lstStyle/>
          <a:p>
            <a:r>
              <a:rPr lang="en-US" sz="6600" b="1" kern="1200" dirty="0" err="1">
                <a:solidFill>
                  <a:schemeClr val="tx1"/>
                </a:solidFill>
                <a:latin typeface="+mj-lt"/>
                <a:ea typeface="+mj-ea"/>
                <a:cs typeface="+mj-cs"/>
              </a:rPr>
              <a:t>Entegre</a:t>
            </a:r>
            <a:r>
              <a:rPr lang="en-US" sz="6600" b="1" kern="1200" dirty="0">
                <a:solidFill>
                  <a:schemeClr val="tx1"/>
                </a:solidFill>
                <a:latin typeface="+mj-lt"/>
                <a:ea typeface="+mj-ea"/>
                <a:cs typeface="+mj-cs"/>
              </a:rPr>
              <a:t> </a:t>
            </a:r>
            <a:r>
              <a:rPr lang="en-US" sz="6600" b="1" kern="1200" dirty="0" err="1">
                <a:solidFill>
                  <a:schemeClr val="tx1"/>
                </a:solidFill>
                <a:latin typeface="+mj-lt"/>
                <a:ea typeface="+mj-ea"/>
                <a:cs typeface="+mj-cs"/>
              </a:rPr>
              <a:t>hizmet</a:t>
            </a:r>
            <a:endParaRPr lang="en-US" sz="6600" b="1" kern="1200" dirty="0">
              <a:solidFill>
                <a:schemeClr val="tx1"/>
              </a:solidFill>
              <a:latin typeface="+mj-lt"/>
              <a:ea typeface="+mj-ea"/>
              <a:cs typeface="+mj-cs"/>
            </a:endParaRPr>
          </a:p>
        </p:txBody>
      </p:sp>
      <p:pic>
        <p:nvPicPr>
          <p:cNvPr id="4" name="Resim 3">
            <a:extLst>
              <a:ext uri="{FF2B5EF4-FFF2-40B4-BE49-F238E27FC236}">
                <a16:creationId xmlns:a16="http://schemas.microsoft.com/office/drawing/2014/main" id="{0EAD069E-66B0-0590-0936-C819873FB7F3}"/>
              </a:ext>
            </a:extLst>
          </p:cNvPr>
          <p:cNvPicPr>
            <a:picLocks noChangeAspect="1"/>
          </p:cNvPicPr>
          <p:nvPr/>
        </p:nvPicPr>
        <p:blipFill>
          <a:blip r:embed="rId2"/>
          <a:stretch>
            <a:fillRect/>
          </a:stretch>
        </p:blipFill>
        <p:spPr>
          <a:xfrm>
            <a:off x="5529048" y="557189"/>
            <a:ext cx="5479212" cy="5576808"/>
          </a:xfrm>
          <a:prstGeom prst="rect">
            <a:avLst/>
          </a:prstGeom>
        </p:spPr>
      </p:pic>
    </p:spTree>
    <p:extLst>
      <p:ext uri="{BB962C8B-B14F-4D97-AF65-F5344CB8AC3E}">
        <p14:creationId xmlns:p14="http://schemas.microsoft.com/office/powerpoint/2010/main" val="188168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9" name="Rectangle 297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1" name="Right Triangle 297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23" name="Rectangle 297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1F68C9E3-FC96-20EF-1C89-373DC867F503}"/>
              </a:ext>
            </a:extLst>
          </p:cNvPr>
          <p:cNvSpPr>
            <a:spLocks noGrp="1" noChangeArrowheads="1"/>
          </p:cNvSpPr>
          <p:nvPr>
            <p:ph type="title"/>
          </p:nvPr>
        </p:nvSpPr>
        <p:spPr>
          <a:xfrm>
            <a:off x="1075767" y="1188637"/>
            <a:ext cx="2988234" cy="4480726"/>
          </a:xfrm>
        </p:spPr>
        <p:txBody>
          <a:bodyPr>
            <a:normAutofit/>
          </a:bodyPr>
          <a:lstStyle/>
          <a:p>
            <a:pPr algn="r" eaLnBrk="1" hangingPunct="1"/>
            <a:r>
              <a:rPr lang="tr-TR" altLang="tr-TR" sz="6600" b="1" dirty="0"/>
              <a:t>Ekip hizmeti</a:t>
            </a:r>
          </a:p>
        </p:txBody>
      </p:sp>
      <p:cxnSp>
        <p:nvCxnSpPr>
          <p:cNvPr id="29725" name="Straight Connector 297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699" name="Rectangle 3">
            <a:extLst>
              <a:ext uri="{FF2B5EF4-FFF2-40B4-BE49-F238E27FC236}">
                <a16:creationId xmlns:a16="http://schemas.microsoft.com/office/drawing/2014/main" id="{D947C027-6B35-3ED7-38DB-5CEC4152021A}"/>
              </a:ext>
            </a:extLst>
          </p:cNvPr>
          <p:cNvSpPr>
            <a:spLocks noGrp="1" noChangeArrowheads="1"/>
          </p:cNvSpPr>
          <p:nvPr>
            <p:ph idx="1"/>
          </p:nvPr>
        </p:nvSpPr>
        <p:spPr>
          <a:xfrm>
            <a:off x="5255260" y="802641"/>
            <a:ext cx="4702848" cy="5428516"/>
          </a:xfrm>
        </p:spPr>
        <p:txBody>
          <a:bodyPr anchor="ctr">
            <a:normAutofit/>
          </a:bodyPr>
          <a:lstStyle/>
          <a:p>
            <a:pPr eaLnBrk="1" hangingPunct="1">
              <a:buFont typeface="Wingdings" panose="05000000000000000000" pitchFamily="2" charset="2"/>
              <a:buNone/>
            </a:pPr>
            <a:r>
              <a:rPr lang="tr-TR" altLang="tr-TR" sz="2200" dirty="0"/>
              <a:t>		</a:t>
            </a:r>
            <a:r>
              <a:rPr lang="tr-TR" altLang="tr-TR" sz="3600" dirty="0"/>
              <a:t>Hekim</a:t>
            </a:r>
          </a:p>
          <a:p>
            <a:pPr eaLnBrk="1" hangingPunct="1">
              <a:buFont typeface="Wingdings" panose="05000000000000000000" pitchFamily="2" charset="2"/>
              <a:buNone/>
            </a:pPr>
            <a:r>
              <a:rPr lang="tr-TR" altLang="tr-TR" sz="3600" dirty="0"/>
              <a:t>		Diş hekimi</a:t>
            </a:r>
          </a:p>
          <a:p>
            <a:pPr eaLnBrk="1" hangingPunct="1">
              <a:buFont typeface="Wingdings" panose="05000000000000000000" pitchFamily="2" charset="2"/>
              <a:buNone/>
            </a:pPr>
            <a:r>
              <a:rPr lang="tr-TR" altLang="tr-TR" sz="3600" dirty="0"/>
              <a:t>		Eczacı</a:t>
            </a:r>
          </a:p>
          <a:p>
            <a:pPr eaLnBrk="1" hangingPunct="1">
              <a:buFont typeface="Wingdings" panose="05000000000000000000" pitchFamily="2" charset="2"/>
              <a:buNone/>
            </a:pPr>
            <a:r>
              <a:rPr lang="tr-TR" altLang="tr-TR" sz="3600" dirty="0"/>
              <a:t>		Hemşire</a:t>
            </a:r>
          </a:p>
          <a:p>
            <a:pPr eaLnBrk="1" hangingPunct="1">
              <a:buFont typeface="Wingdings" panose="05000000000000000000" pitchFamily="2" charset="2"/>
              <a:buNone/>
            </a:pPr>
            <a:r>
              <a:rPr lang="tr-TR" altLang="tr-TR" sz="3600" dirty="0"/>
              <a:t>		Ebe</a:t>
            </a:r>
          </a:p>
          <a:p>
            <a:pPr eaLnBrk="1" hangingPunct="1">
              <a:buFont typeface="Wingdings" panose="05000000000000000000" pitchFamily="2" charset="2"/>
              <a:buNone/>
            </a:pPr>
            <a:r>
              <a:rPr lang="tr-TR" altLang="tr-TR" sz="3600" dirty="0"/>
              <a:t>		Sağlık memuru</a:t>
            </a:r>
          </a:p>
          <a:p>
            <a:pPr eaLnBrk="1" hangingPunct="1">
              <a:buFont typeface="Wingdings" panose="05000000000000000000" pitchFamily="2" charset="2"/>
              <a:buNone/>
            </a:pPr>
            <a:r>
              <a:rPr lang="tr-TR" altLang="tr-TR" sz="3600" dirty="0"/>
              <a:t>		Çevre sağlığı tek.</a:t>
            </a:r>
          </a:p>
          <a:p>
            <a:pPr eaLnBrk="1" hangingPunct="1">
              <a:buFont typeface="Wingdings" panose="05000000000000000000" pitchFamily="2" charset="2"/>
              <a:buNone/>
            </a:pPr>
            <a:r>
              <a:rPr lang="tr-TR" altLang="tr-TR" sz="3600" dirty="0"/>
              <a:t>		Diğerleri</a:t>
            </a:r>
          </a:p>
          <a:p>
            <a:pPr eaLnBrk="1" hangingPunct="1">
              <a:buFont typeface="Wingdings" panose="05000000000000000000" pitchFamily="2" charset="2"/>
              <a:buNone/>
            </a:pPr>
            <a:endParaRPr lang="en-US" altLang="tr-T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0FFE4FA-11F3-E5BC-D34D-FA07C90B51AE}"/>
              </a:ext>
            </a:extLst>
          </p:cNvPr>
          <p:cNvSpPr>
            <a:spLocks noGrp="1"/>
          </p:cNvSpPr>
          <p:nvPr>
            <p:ph type="title" idx="4294967295"/>
          </p:nvPr>
        </p:nvSpPr>
        <p:spPr>
          <a:xfrm>
            <a:off x="2438400" y="533400"/>
            <a:ext cx="8229600" cy="439738"/>
          </a:xfrm>
        </p:spPr>
        <p:txBody>
          <a:bodyPr rtlCol="0">
            <a:normAutofit fontScale="90000"/>
          </a:bodyPr>
          <a:lstStyle/>
          <a:p>
            <a:pPr>
              <a:defRPr/>
            </a:pPr>
            <a:r>
              <a:rPr lang="tr-TR" sz="2500" b="1" dirty="0"/>
              <a:t>SAĞLIK GRUP BAŞKANLIĞI BÖLGESİ</a:t>
            </a:r>
            <a:br>
              <a:rPr lang="tr-TR" sz="2500" b="1" dirty="0"/>
            </a:br>
            <a:r>
              <a:rPr lang="tr-TR" sz="2500" b="1" dirty="0"/>
              <a:t>(Sosyalleştirme)</a:t>
            </a:r>
          </a:p>
        </p:txBody>
      </p:sp>
      <p:grpSp>
        <p:nvGrpSpPr>
          <p:cNvPr id="39947" name="Group 3">
            <a:extLst>
              <a:ext uri="{FF2B5EF4-FFF2-40B4-BE49-F238E27FC236}">
                <a16:creationId xmlns:a16="http://schemas.microsoft.com/office/drawing/2014/main" id="{8539743A-BA3F-189C-7954-542E1F534EE9}"/>
              </a:ext>
            </a:extLst>
          </p:cNvPr>
          <p:cNvGrpSpPr>
            <a:grpSpLocks noChangeAspect="1"/>
          </p:cNvGrpSpPr>
          <p:nvPr/>
        </p:nvGrpSpPr>
        <p:grpSpPr bwMode="auto">
          <a:xfrm>
            <a:off x="741679" y="1357894"/>
            <a:ext cx="5826443" cy="5151985"/>
            <a:chOff x="2362" y="2550"/>
            <a:chExt cx="7200" cy="6649"/>
          </a:xfrm>
        </p:grpSpPr>
        <p:sp>
          <p:nvSpPr>
            <p:cNvPr id="39950" name="AutoShape 21">
              <a:extLst>
                <a:ext uri="{FF2B5EF4-FFF2-40B4-BE49-F238E27FC236}">
                  <a16:creationId xmlns:a16="http://schemas.microsoft.com/office/drawing/2014/main" id="{115CFBA1-C24D-0869-60B2-2AFE8210AEF7}"/>
                </a:ext>
              </a:extLst>
            </p:cNvPr>
            <p:cNvSpPr>
              <a:spLocks noChangeAspect="1" noChangeArrowheads="1" noTextEdit="1"/>
            </p:cNvSpPr>
            <p:nvPr/>
          </p:nvSpPr>
          <p:spPr bwMode="auto">
            <a:xfrm>
              <a:off x="2362" y="2550"/>
              <a:ext cx="7200" cy="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1" name="Freeform 20">
              <a:extLst>
                <a:ext uri="{FF2B5EF4-FFF2-40B4-BE49-F238E27FC236}">
                  <a16:creationId xmlns:a16="http://schemas.microsoft.com/office/drawing/2014/main" id="{9A94BE2A-FB54-F094-41F0-1F21C5C621B3}"/>
                </a:ext>
              </a:extLst>
            </p:cNvPr>
            <p:cNvSpPr>
              <a:spLocks/>
            </p:cNvSpPr>
            <p:nvPr/>
          </p:nvSpPr>
          <p:spPr bwMode="auto">
            <a:xfrm>
              <a:off x="2362" y="2550"/>
              <a:ext cx="7121" cy="6518"/>
            </a:xfrm>
            <a:custGeom>
              <a:avLst/>
              <a:gdLst>
                <a:gd name="T0" fmla="*/ 2761 w 7106"/>
                <a:gd name="T1" fmla="*/ 231 h 6402"/>
                <a:gd name="T2" fmla="*/ 3786 w 7106"/>
                <a:gd name="T3" fmla="*/ 137 h 6402"/>
                <a:gd name="T4" fmla="*/ 5614 w 7106"/>
                <a:gd name="T5" fmla="*/ 27 h 6402"/>
                <a:gd name="T6" fmla="*/ 6202 w 7106"/>
                <a:gd name="T7" fmla="*/ 347 h 6402"/>
                <a:gd name="T8" fmla="*/ 6281 w 7106"/>
                <a:gd name="T9" fmla="*/ 559 h 6402"/>
                <a:gd name="T10" fmla="*/ 6417 w 7106"/>
                <a:gd name="T11" fmla="*/ 819 h 6402"/>
                <a:gd name="T12" fmla="*/ 6562 w 7106"/>
                <a:gd name="T13" fmla="*/ 1076 h 6402"/>
                <a:gd name="T14" fmla="*/ 6724 w 7106"/>
                <a:gd name="T15" fmla="*/ 1359 h 6402"/>
                <a:gd name="T16" fmla="*/ 6801 w 7106"/>
                <a:gd name="T17" fmla="*/ 1641 h 6402"/>
                <a:gd name="T18" fmla="*/ 6908 w 7106"/>
                <a:gd name="T19" fmla="*/ 1804 h 6402"/>
                <a:gd name="T20" fmla="*/ 7005 w 7106"/>
                <a:gd name="T21" fmla="*/ 2229 h 6402"/>
                <a:gd name="T22" fmla="*/ 7149 w 7106"/>
                <a:gd name="T23" fmla="*/ 2840 h 6402"/>
                <a:gd name="T24" fmla="*/ 7181 w 7106"/>
                <a:gd name="T25" fmla="*/ 4089 h 6402"/>
                <a:gd name="T26" fmla="*/ 6956 w 7106"/>
                <a:gd name="T27" fmla="*/ 5260 h 6402"/>
                <a:gd name="T28" fmla="*/ 7069 w 7106"/>
                <a:gd name="T29" fmla="*/ 6174 h 6402"/>
                <a:gd name="T30" fmla="*/ 7133 w 7106"/>
                <a:gd name="T31" fmla="*/ 6315 h 6402"/>
                <a:gd name="T32" fmla="*/ 7321 w 7106"/>
                <a:gd name="T33" fmla="*/ 6811 h 6402"/>
                <a:gd name="T34" fmla="*/ 7447 w 7106"/>
                <a:gd name="T35" fmla="*/ 7020 h 6402"/>
                <a:gd name="T36" fmla="*/ 7383 w 7106"/>
                <a:gd name="T37" fmla="*/ 7778 h 6402"/>
                <a:gd name="T38" fmla="*/ 7117 w 7106"/>
                <a:gd name="T39" fmla="*/ 8364 h 6402"/>
                <a:gd name="T40" fmla="*/ 6908 w 7106"/>
                <a:gd name="T41" fmla="*/ 8853 h 6402"/>
                <a:gd name="T42" fmla="*/ 6740 w 7106"/>
                <a:gd name="T43" fmla="*/ 9069 h 6402"/>
                <a:gd name="T44" fmla="*/ 6595 w 7106"/>
                <a:gd name="T45" fmla="*/ 9233 h 6402"/>
                <a:gd name="T46" fmla="*/ 6466 w 7106"/>
                <a:gd name="T47" fmla="*/ 9304 h 6402"/>
                <a:gd name="T48" fmla="*/ 6202 w 7106"/>
                <a:gd name="T49" fmla="*/ 9511 h 6402"/>
                <a:gd name="T50" fmla="*/ 5975 w 7106"/>
                <a:gd name="T51" fmla="*/ 9703 h 6402"/>
                <a:gd name="T52" fmla="*/ 5696 w 7106"/>
                <a:gd name="T53" fmla="*/ 9938 h 6402"/>
                <a:gd name="T54" fmla="*/ 5091 w 7106"/>
                <a:gd name="T55" fmla="*/ 10027 h 6402"/>
                <a:gd name="T56" fmla="*/ 2636 w 7106"/>
                <a:gd name="T57" fmla="*/ 9958 h 6402"/>
                <a:gd name="T58" fmla="*/ 2361 w 7106"/>
                <a:gd name="T59" fmla="*/ 9841 h 6402"/>
                <a:gd name="T60" fmla="*/ 2199 w 7106"/>
                <a:gd name="T61" fmla="*/ 9585 h 6402"/>
                <a:gd name="T62" fmla="*/ 1976 w 7106"/>
                <a:gd name="T63" fmla="*/ 9304 h 6402"/>
                <a:gd name="T64" fmla="*/ 1871 w 7106"/>
                <a:gd name="T65" fmla="*/ 9141 h 6402"/>
                <a:gd name="T66" fmla="*/ 1748 w 7106"/>
                <a:gd name="T67" fmla="*/ 8945 h 6402"/>
                <a:gd name="T68" fmla="*/ 1606 w 7106"/>
                <a:gd name="T69" fmla="*/ 8760 h 6402"/>
                <a:gd name="T70" fmla="*/ 1531 w 7106"/>
                <a:gd name="T71" fmla="*/ 8643 h 6402"/>
                <a:gd name="T72" fmla="*/ 1306 w 7106"/>
                <a:gd name="T73" fmla="*/ 8434 h 6402"/>
                <a:gd name="T74" fmla="*/ 1161 w 7106"/>
                <a:gd name="T75" fmla="*/ 8312 h 6402"/>
                <a:gd name="T76" fmla="*/ 996 w 7106"/>
                <a:gd name="T77" fmla="*/ 8129 h 6402"/>
                <a:gd name="T78" fmla="*/ 816 w 7106"/>
                <a:gd name="T79" fmla="*/ 7888 h 6402"/>
                <a:gd name="T80" fmla="*/ 656 w 7106"/>
                <a:gd name="T81" fmla="*/ 7727 h 6402"/>
                <a:gd name="T82" fmla="*/ 461 w 7106"/>
                <a:gd name="T83" fmla="*/ 7492 h 6402"/>
                <a:gd name="T84" fmla="*/ 356 w 7106"/>
                <a:gd name="T85" fmla="*/ 7375 h 6402"/>
                <a:gd name="T86" fmla="*/ 1 w 7106"/>
                <a:gd name="T87" fmla="*/ 7068 h 6402"/>
                <a:gd name="T88" fmla="*/ 166 w 7106"/>
                <a:gd name="T89" fmla="*/ 6623 h 6402"/>
                <a:gd name="T90" fmla="*/ 341 w 7106"/>
                <a:gd name="T91" fmla="*/ 6388 h 6402"/>
                <a:gd name="T92" fmla="*/ 521 w 7106"/>
                <a:gd name="T93" fmla="*/ 5917 h 6402"/>
                <a:gd name="T94" fmla="*/ 656 w 7106"/>
                <a:gd name="T95" fmla="*/ 4742 h 6402"/>
                <a:gd name="T96" fmla="*/ 771 w 7106"/>
                <a:gd name="T97" fmla="*/ 3987 h 6402"/>
                <a:gd name="T98" fmla="*/ 861 w 7106"/>
                <a:gd name="T99" fmla="*/ 3685 h 6402"/>
                <a:gd name="T100" fmla="*/ 996 w 7106"/>
                <a:gd name="T101" fmla="*/ 1946 h 6402"/>
                <a:gd name="T102" fmla="*/ 1176 w 7106"/>
                <a:gd name="T103" fmla="*/ 1592 h 6402"/>
                <a:gd name="T104" fmla="*/ 1396 w 7106"/>
                <a:gd name="T105" fmla="*/ 1359 h 6402"/>
                <a:gd name="T106" fmla="*/ 1576 w 7106"/>
                <a:gd name="T107" fmla="*/ 1193 h 6402"/>
                <a:gd name="T108" fmla="*/ 1886 w 7106"/>
                <a:gd name="T109" fmla="*/ 1053 h 6402"/>
                <a:gd name="T110" fmla="*/ 2066 w 7106"/>
                <a:gd name="T111" fmla="*/ 770 h 6402"/>
                <a:gd name="T112" fmla="*/ 2162 w 7106"/>
                <a:gd name="T113" fmla="*/ 583 h 6402"/>
                <a:gd name="T114" fmla="*/ 2237 w 7106"/>
                <a:gd name="T115" fmla="*/ 417 h 6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06"/>
                <a:gd name="T175" fmla="*/ 0 h 6402"/>
                <a:gd name="T176" fmla="*/ 7106 w 7106"/>
                <a:gd name="T177" fmla="*/ 6402 h 6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06" h="6402">
                  <a:moveTo>
                    <a:pt x="2071" y="267"/>
                  </a:moveTo>
                  <a:cubicBezTo>
                    <a:pt x="2217" y="170"/>
                    <a:pt x="2443" y="166"/>
                    <a:pt x="2611" y="147"/>
                  </a:cubicBezTo>
                  <a:cubicBezTo>
                    <a:pt x="2816" y="79"/>
                    <a:pt x="3017" y="110"/>
                    <a:pt x="3241" y="102"/>
                  </a:cubicBezTo>
                  <a:cubicBezTo>
                    <a:pt x="3356" y="98"/>
                    <a:pt x="3471" y="92"/>
                    <a:pt x="3586" y="87"/>
                  </a:cubicBezTo>
                  <a:cubicBezTo>
                    <a:pt x="3781" y="54"/>
                    <a:pt x="3815" y="53"/>
                    <a:pt x="4081" y="42"/>
                  </a:cubicBezTo>
                  <a:cubicBezTo>
                    <a:pt x="4502" y="0"/>
                    <a:pt x="4896" y="19"/>
                    <a:pt x="5326" y="27"/>
                  </a:cubicBezTo>
                  <a:cubicBezTo>
                    <a:pt x="5448" y="68"/>
                    <a:pt x="5541" y="98"/>
                    <a:pt x="5671" y="117"/>
                  </a:cubicBezTo>
                  <a:cubicBezTo>
                    <a:pt x="5720" y="191"/>
                    <a:pt x="5795" y="208"/>
                    <a:pt x="5881" y="222"/>
                  </a:cubicBezTo>
                  <a:cubicBezTo>
                    <a:pt x="5901" y="252"/>
                    <a:pt x="5930" y="278"/>
                    <a:pt x="5941" y="312"/>
                  </a:cubicBezTo>
                  <a:cubicBezTo>
                    <a:pt x="5946" y="327"/>
                    <a:pt x="5947" y="344"/>
                    <a:pt x="5956" y="357"/>
                  </a:cubicBezTo>
                  <a:cubicBezTo>
                    <a:pt x="5968" y="375"/>
                    <a:pt x="5987" y="386"/>
                    <a:pt x="6001" y="402"/>
                  </a:cubicBezTo>
                  <a:cubicBezTo>
                    <a:pt x="6053" y="465"/>
                    <a:pt x="6016" y="472"/>
                    <a:pt x="6091" y="522"/>
                  </a:cubicBezTo>
                  <a:cubicBezTo>
                    <a:pt x="6171" y="682"/>
                    <a:pt x="6061" y="492"/>
                    <a:pt x="6181" y="612"/>
                  </a:cubicBezTo>
                  <a:cubicBezTo>
                    <a:pt x="6202" y="633"/>
                    <a:pt x="6208" y="664"/>
                    <a:pt x="6226" y="687"/>
                  </a:cubicBezTo>
                  <a:cubicBezTo>
                    <a:pt x="6253" y="720"/>
                    <a:pt x="6292" y="742"/>
                    <a:pt x="6316" y="777"/>
                  </a:cubicBezTo>
                  <a:cubicBezTo>
                    <a:pt x="6336" y="807"/>
                    <a:pt x="6356" y="837"/>
                    <a:pt x="6376" y="867"/>
                  </a:cubicBezTo>
                  <a:cubicBezTo>
                    <a:pt x="6394" y="894"/>
                    <a:pt x="6396" y="964"/>
                    <a:pt x="6406" y="987"/>
                  </a:cubicBezTo>
                  <a:cubicBezTo>
                    <a:pt x="6416" y="1010"/>
                    <a:pt x="6436" y="1027"/>
                    <a:pt x="6451" y="1047"/>
                  </a:cubicBezTo>
                  <a:cubicBezTo>
                    <a:pt x="6456" y="1062"/>
                    <a:pt x="6455" y="1081"/>
                    <a:pt x="6466" y="1092"/>
                  </a:cubicBezTo>
                  <a:cubicBezTo>
                    <a:pt x="6491" y="1117"/>
                    <a:pt x="6556" y="1152"/>
                    <a:pt x="6556" y="1152"/>
                  </a:cubicBezTo>
                  <a:cubicBezTo>
                    <a:pt x="6592" y="1259"/>
                    <a:pt x="6568" y="1216"/>
                    <a:pt x="6616" y="1287"/>
                  </a:cubicBezTo>
                  <a:cubicBezTo>
                    <a:pt x="6620" y="1307"/>
                    <a:pt x="6637" y="1398"/>
                    <a:pt x="6646" y="1422"/>
                  </a:cubicBezTo>
                  <a:cubicBezTo>
                    <a:pt x="6694" y="1550"/>
                    <a:pt x="6661" y="1423"/>
                    <a:pt x="6691" y="1527"/>
                  </a:cubicBezTo>
                  <a:cubicBezTo>
                    <a:pt x="6718" y="1623"/>
                    <a:pt x="6749" y="1717"/>
                    <a:pt x="6781" y="1812"/>
                  </a:cubicBezTo>
                  <a:cubicBezTo>
                    <a:pt x="6813" y="1908"/>
                    <a:pt x="6826" y="2112"/>
                    <a:pt x="6826" y="2112"/>
                  </a:cubicBezTo>
                  <a:cubicBezTo>
                    <a:pt x="6821" y="2277"/>
                    <a:pt x="6820" y="2442"/>
                    <a:pt x="6811" y="2607"/>
                  </a:cubicBezTo>
                  <a:cubicBezTo>
                    <a:pt x="6808" y="2655"/>
                    <a:pt x="6778" y="2710"/>
                    <a:pt x="6766" y="2757"/>
                  </a:cubicBezTo>
                  <a:cubicBezTo>
                    <a:pt x="6716" y="2958"/>
                    <a:pt x="6651" y="3155"/>
                    <a:pt x="6601" y="3357"/>
                  </a:cubicBezTo>
                  <a:cubicBezTo>
                    <a:pt x="6609" y="3576"/>
                    <a:pt x="6542" y="3718"/>
                    <a:pt x="6676" y="3852"/>
                  </a:cubicBezTo>
                  <a:cubicBezTo>
                    <a:pt x="6686" y="3882"/>
                    <a:pt x="6698" y="3911"/>
                    <a:pt x="6706" y="3942"/>
                  </a:cubicBezTo>
                  <a:cubicBezTo>
                    <a:pt x="6711" y="3962"/>
                    <a:pt x="6710" y="3985"/>
                    <a:pt x="6721" y="4002"/>
                  </a:cubicBezTo>
                  <a:cubicBezTo>
                    <a:pt x="6731" y="4017"/>
                    <a:pt x="6751" y="4022"/>
                    <a:pt x="6766" y="4032"/>
                  </a:cubicBezTo>
                  <a:cubicBezTo>
                    <a:pt x="6794" y="4115"/>
                    <a:pt x="6796" y="4162"/>
                    <a:pt x="6871" y="4212"/>
                  </a:cubicBezTo>
                  <a:cubicBezTo>
                    <a:pt x="6899" y="4254"/>
                    <a:pt x="6910" y="4311"/>
                    <a:pt x="6946" y="4347"/>
                  </a:cubicBezTo>
                  <a:cubicBezTo>
                    <a:pt x="6959" y="4360"/>
                    <a:pt x="6977" y="4365"/>
                    <a:pt x="6991" y="4377"/>
                  </a:cubicBezTo>
                  <a:cubicBezTo>
                    <a:pt x="7043" y="4420"/>
                    <a:pt x="7036" y="4421"/>
                    <a:pt x="7066" y="4482"/>
                  </a:cubicBezTo>
                  <a:cubicBezTo>
                    <a:pt x="7098" y="4644"/>
                    <a:pt x="7106" y="4598"/>
                    <a:pt x="7081" y="4827"/>
                  </a:cubicBezTo>
                  <a:cubicBezTo>
                    <a:pt x="7075" y="4880"/>
                    <a:pt x="7028" y="4918"/>
                    <a:pt x="7006" y="4962"/>
                  </a:cubicBezTo>
                  <a:cubicBezTo>
                    <a:pt x="6970" y="5034"/>
                    <a:pt x="6914" y="5144"/>
                    <a:pt x="6856" y="5202"/>
                  </a:cubicBezTo>
                  <a:cubicBezTo>
                    <a:pt x="6817" y="5241"/>
                    <a:pt x="6769" y="5283"/>
                    <a:pt x="6751" y="5337"/>
                  </a:cubicBezTo>
                  <a:cubicBezTo>
                    <a:pt x="6732" y="5393"/>
                    <a:pt x="6702" y="5436"/>
                    <a:pt x="6676" y="5487"/>
                  </a:cubicBezTo>
                  <a:cubicBezTo>
                    <a:pt x="6641" y="5556"/>
                    <a:pt x="6621" y="5609"/>
                    <a:pt x="6556" y="5652"/>
                  </a:cubicBezTo>
                  <a:cubicBezTo>
                    <a:pt x="6527" y="5696"/>
                    <a:pt x="6480" y="5743"/>
                    <a:pt x="6436" y="5772"/>
                  </a:cubicBezTo>
                  <a:cubicBezTo>
                    <a:pt x="6423" y="5781"/>
                    <a:pt x="6405" y="5779"/>
                    <a:pt x="6391" y="5787"/>
                  </a:cubicBezTo>
                  <a:cubicBezTo>
                    <a:pt x="6359" y="5805"/>
                    <a:pt x="6326" y="5822"/>
                    <a:pt x="6301" y="5847"/>
                  </a:cubicBezTo>
                  <a:cubicBezTo>
                    <a:pt x="6286" y="5862"/>
                    <a:pt x="6274" y="5881"/>
                    <a:pt x="6256" y="5892"/>
                  </a:cubicBezTo>
                  <a:cubicBezTo>
                    <a:pt x="6238" y="5902"/>
                    <a:pt x="6215" y="5900"/>
                    <a:pt x="6196" y="5907"/>
                  </a:cubicBezTo>
                  <a:cubicBezTo>
                    <a:pt x="6175" y="5915"/>
                    <a:pt x="6155" y="5925"/>
                    <a:pt x="6136" y="5937"/>
                  </a:cubicBezTo>
                  <a:cubicBezTo>
                    <a:pt x="6050" y="5991"/>
                    <a:pt x="6105" y="5970"/>
                    <a:pt x="6031" y="6012"/>
                  </a:cubicBezTo>
                  <a:cubicBezTo>
                    <a:pt x="5984" y="6039"/>
                    <a:pt x="5926" y="6042"/>
                    <a:pt x="5881" y="6072"/>
                  </a:cubicBezTo>
                  <a:cubicBezTo>
                    <a:pt x="5847" y="6094"/>
                    <a:pt x="5809" y="6109"/>
                    <a:pt x="5776" y="6132"/>
                  </a:cubicBezTo>
                  <a:cubicBezTo>
                    <a:pt x="5680" y="6201"/>
                    <a:pt x="5787" y="6163"/>
                    <a:pt x="5671" y="6192"/>
                  </a:cubicBezTo>
                  <a:cubicBezTo>
                    <a:pt x="5623" y="6264"/>
                    <a:pt x="5527" y="6285"/>
                    <a:pt x="5446" y="6312"/>
                  </a:cubicBezTo>
                  <a:cubicBezTo>
                    <a:pt x="5429" y="6318"/>
                    <a:pt x="5418" y="6335"/>
                    <a:pt x="5401" y="6342"/>
                  </a:cubicBezTo>
                  <a:cubicBezTo>
                    <a:pt x="5312" y="6380"/>
                    <a:pt x="5189" y="6381"/>
                    <a:pt x="5101" y="6387"/>
                  </a:cubicBezTo>
                  <a:cubicBezTo>
                    <a:pt x="5011" y="6393"/>
                    <a:pt x="4921" y="6397"/>
                    <a:pt x="4831" y="6402"/>
                  </a:cubicBezTo>
                  <a:cubicBezTo>
                    <a:pt x="4456" y="6397"/>
                    <a:pt x="4081" y="6394"/>
                    <a:pt x="3706" y="6387"/>
                  </a:cubicBezTo>
                  <a:cubicBezTo>
                    <a:pt x="3306" y="6379"/>
                    <a:pt x="2506" y="6357"/>
                    <a:pt x="2506" y="6357"/>
                  </a:cubicBezTo>
                  <a:cubicBezTo>
                    <a:pt x="2461" y="6342"/>
                    <a:pt x="2418" y="6320"/>
                    <a:pt x="2371" y="6312"/>
                  </a:cubicBezTo>
                  <a:cubicBezTo>
                    <a:pt x="2265" y="6294"/>
                    <a:pt x="2310" y="6307"/>
                    <a:pt x="2236" y="6282"/>
                  </a:cubicBezTo>
                  <a:cubicBezTo>
                    <a:pt x="2156" y="6162"/>
                    <a:pt x="2261" y="6307"/>
                    <a:pt x="2161" y="6207"/>
                  </a:cubicBezTo>
                  <a:cubicBezTo>
                    <a:pt x="2074" y="6120"/>
                    <a:pt x="2197" y="6203"/>
                    <a:pt x="2086" y="6117"/>
                  </a:cubicBezTo>
                  <a:cubicBezTo>
                    <a:pt x="2058" y="6095"/>
                    <a:pt x="1996" y="6057"/>
                    <a:pt x="1996" y="6057"/>
                  </a:cubicBezTo>
                  <a:cubicBezTo>
                    <a:pt x="1973" y="5988"/>
                    <a:pt x="1940" y="5969"/>
                    <a:pt x="1876" y="5937"/>
                  </a:cubicBezTo>
                  <a:cubicBezTo>
                    <a:pt x="1790" y="5808"/>
                    <a:pt x="1905" y="5960"/>
                    <a:pt x="1801" y="5877"/>
                  </a:cubicBezTo>
                  <a:cubicBezTo>
                    <a:pt x="1787" y="5866"/>
                    <a:pt x="1784" y="5845"/>
                    <a:pt x="1771" y="5832"/>
                  </a:cubicBezTo>
                  <a:cubicBezTo>
                    <a:pt x="1758" y="5819"/>
                    <a:pt x="1741" y="5812"/>
                    <a:pt x="1726" y="5802"/>
                  </a:cubicBezTo>
                  <a:cubicBezTo>
                    <a:pt x="1699" y="5762"/>
                    <a:pt x="1691" y="5743"/>
                    <a:pt x="1651" y="5712"/>
                  </a:cubicBezTo>
                  <a:cubicBezTo>
                    <a:pt x="1623" y="5690"/>
                    <a:pt x="1561" y="5652"/>
                    <a:pt x="1561" y="5652"/>
                  </a:cubicBezTo>
                  <a:cubicBezTo>
                    <a:pt x="1551" y="5632"/>
                    <a:pt x="1547" y="5608"/>
                    <a:pt x="1531" y="5592"/>
                  </a:cubicBezTo>
                  <a:cubicBezTo>
                    <a:pt x="1520" y="5581"/>
                    <a:pt x="1497" y="5588"/>
                    <a:pt x="1486" y="5577"/>
                  </a:cubicBezTo>
                  <a:cubicBezTo>
                    <a:pt x="1470" y="5561"/>
                    <a:pt x="1471" y="5534"/>
                    <a:pt x="1456" y="5517"/>
                  </a:cubicBezTo>
                  <a:cubicBezTo>
                    <a:pt x="1406" y="5459"/>
                    <a:pt x="1393" y="5483"/>
                    <a:pt x="1336" y="5442"/>
                  </a:cubicBezTo>
                  <a:cubicBezTo>
                    <a:pt x="1240" y="5373"/>
                    <a:pt x="1347" y="5411"/>
                    <a:pt x="1231" y="5382"/>
                  </a:cubicBezTo>
                  <a:cubicBezTo>
                    <a:pt x="1221" y="5367"/>
                    <a:pt x="1216" y="5347"/>
                    <a:pt x="1201" y="5337"/>
                  </a:cubicBezTo>
                  <a:cubicBezTo>
                    <a:pt x="1174" y="5320"/>
                    <a:pt x="1111" y="5307"/>
                    <a:pt x="1111" y="5307"/>
                  </a:cubicBezTo>
                  <a:cubicBezTo>
                    <a:pt x="1044" y="5206"/>
                    <a:pt x="1123" y="5305"/>
                    <a:pt x="1036" y="5247"/>
                  </a:cubicBezTo>
                  <a:cubicBezTo>
                    <a:pt x="924" y="5172"/>
                    <a:pt x="1053" y="5223"/>
                    <a:pt x="946" y="5187"/>
                  </a:cubicBezTo>
                  <a:cubicBezTo>
                    <a:pt x="845" y="5086"/>
                    <a:pt x="896" y="5110"/>
                    <a:pt x="811" y="5082"/>
                  </a:cubicBezTo>
                  <a:cubicBezTo>
                    <a:pt x="796" y="5067"/>
                    <a:pt x="784" y="5049"/>
                    <a:pt x="766" y="5037"/>
                  </a:cubicBezTo>
                  <a:cubicBezTo>
                    <a:pt x="753" y="5028"/>
                    <a:pt x="733" y="5032"/>
                    <a:pt x="721" y="5022"/>
                  </a:cubicBezTo>
                  <a:cubicBezTo>
                    <a:pt x="688" y="4996"/>
                    <a:pt x="665" y="4957"/>
                    <a:pt x="631" y="4932"/>
                  </a:cubicBezTo>
                  <a:cubicBezTo>
                    <a:pt x="542" y="4865"/>
                    <a:pt x="592" y="4901"/>
                    <a:pt x="481" y="4827"/>
                  </a:cubicBezTo>
                  <a:cubicBezTo>
                    <a:pt x="463" y="4815"/>
                    <a:pt x="453" y="4794"/>
                    <a:pt x="436" y="4782"/>
                  </a:cubicBezTo>
                  <a:cubicBezTo>
                    <a:pt x="418" y="4769"/>
                    <a:pt x="394" y="4765"/>
                    <a:pt x="376" y="4752"/>
                  </a:cubicBezTo>
                  <a:cubicBezTo>
                    <a:pt x="359" y="4740"/>
                    <a:pt x="350" y="4716"/>
                    <a:pt x="331" y="4707"/>
                  </a:cubicBezTo>
                  <a:cubicBezTo>
                    <a:pt x="284" y="4684"/>
                    <a:pt x="112" y="4666"/>
                    <a:pt x="76" y="4662"/>
                  </a:cubicBezTo>
                  <a:cubicBezTo>
                    <a:pt x="5" y="4555"/>
                    <a:pt x="25" y="4607"/>
                    <a:pt x="1" y="4512"/>
                  </a:cubicBezTo>
                  <a:cubicBezTo>
                    <a:pt x="14" y="4393"/>
                    <a:pt x="0" y="4362"/>
                    <a:pt x="91" y="4302"/>
                  </a:cubicBezTo>
                  <a:cubicBezTo>
                    <a:pt x="171" y="4182"/>
                    <a:pt x="66" y="4327"/>
                    <a:pt x="166" y="4227"/>
                  </a:cubicBezTo>
                  <a:cubicBezTo>
                    <a:pt x="263" y="4130"/>
                    <a:pt x="154" y="4196"/>
                    <a:pt x="271" y="4137"/>
                  </a:cubicBezTo>
                  <a:cubicBezTo>
                    <a:pt x="286" y="4117"/>
                    <a:pt x="298" y="4095"/>
                    <a:pt x="316" y="4077"/>
                  </a:cubicBezTo>
                  <a:cubicBezTo>
                    <a:pt x="368" y="4025"/>
                    <a:pt x="359" y="4074"/>
                    <a:pt x="391" y="4002"/>
                  </a:cubicBezTo>
                  <a:cubicBezTo>
                    <a:pt x="426" y="3923"/>
                    <a:pt x="447" y="3850"/>
                    <a:pt x="496" y="3777"/>
                  </a:cubicBezTo>
                  <a:cubicBezTo>
                    <a:pt x="504" y="3737"/>
                    <a:pt x="521" y="3698"/>
                    <a:pt x="526" y="3657"/>
                  </a:cubicBezTo>
                  <a:cubicBezTo>
                    <a:pt x="554" y="3446"/>
                    <a:pt x="563" y="3231"/>
                    <a:pt x="631" y="3027"/>
                  </a:cubicBezTo>
                  <a:cubicBezTo>
                    <a:pt x="636" y="2952"/>
                    <a:pt x="636" y="2876"/>
                    <a:pt x="646" y="2802"/>
                  </a:cubicBezTo>
                  <a:cubicBezTo>
                    <a:pt x="657" y="2719"/>
                    <a:pt x="698" y="2628"/>
                    <a:pt x="721" y="2547"/>
                  </a:cubicBezTo>
                  <a:cubicBezTo>
                    <a:pt x="726" y="2531"/>
                    <a:pt x="740" y="2461"/>
                    <a:pt x="751" y="2442"/>
                  </a:cubicBezTo>
                  <a:cubicBezTo>
                    <a:pt x="769" y="2410"/>
                    <a:pt x="811" y="2352"/>
                    <a:pt x="811" y="2352"/>
                  </a:cubicBezTo>
                  <a:cubicBezTo>
                    <a:pt x="826" y="2214"/>
                    <a:pt x="815" y="2169"/>
                    <a:pt x="796" y="2037"/>
                  </a:cubicBezTo>
                  <a:cubicBezTo>
                    <a:pt x="806" y="1735"/>
                    <a:pt x="766" y="1482"/>
                    <a:pt x="946" y="1242"/>
                  </a:cubicBezTo>
                  <a:cubicBezTo>
                    <a:pt x="978" y="1112"/>
                    <a:pt x="929" y="1244"/>
                    <a:pt x="1021" y="1152"/>
                  </a:cubicBezTo>
                  <a:cubicBezTo>
                    <a:pt x="1099" y="1074"/>
                    <a:pt x="1052" y="1070"/>
                    <a:pt x="1126" y="1017"/>
                  </a:cubicBezTo>
                  <a:cubicBezTo>
                    <a:pt x="1144" y="1004"/>
                    <a:pt x="1168" y="1000"/>
                    <a:pt x="1186" y="987"/>
                  </a:cubicBezTo>
                  <a:cubicBezTo>
                    <a:pt x="1233" y="954"/>
                    <a:pt x="1273" y="898"/>
                    <a:pt x="1321" y="867"/>
                  </a:cubicBezTo>
                  <a:cubicBezTo>
                    <a:pt x="1359" y="843"/>
                    <a:pt x="1401" y="827"/>
                    <a:pt x="1441" y="807"/>
                  </a:cubicBezTo>
                  <a:cubicBezTo>
                    <a:pt x="1463" y="796"/>
                    <a:pt x="1479" y="773"/>
                    <a:pt x="1501" y="762"/>
                  </a:cubicBezTo>
                  <a:cubicBezTo>
                    <a:pt x="1529" y="748"/>
                    <a:pt x="1565" y="750"/>
                    <a:pt x="1591" y="732"/>
                  </a:cubicBezTo>
                  <a:cubicBezTo>
                    <a:pt x="1660" y="686"/>
                    <a:pt x="1699" y="684"/>
                    <a:pt x="1786" y="672"/>
                  </a:cubicBezTo>
                  <a:cubicBezTo>
                    <a:pt x="1854" y="649"/>
                    <a:pt x="1845" y="622"/>
                    <a:pt x="1906" y="582"/>
                  </a:cubicBezTo>
                  <a:cubicBezTo>
                    <a:pt x="1942" y="475"/>
                    <a:pt x="1891" y="604"/>
                    <a:pt x="1966" y="492"/>
                  </a:cubicBezTo>
                  <a:cubicBezTo>
                    <a:pt x="2021" y="409"/>
                    <a:pt x="1920" y="477"/>
                    <a:pt x="2041" y="417"/>
                  </a:cubicBezTo>
                  <a:cubicBezTo>
                    <a:pt x="2046" y="402"/>
                    <a:pt x="2046" y="384"/>
                    <a:pt x="2056" y="372"/>
                  </a:cubicBezTo>
                  <a:cubicBezTo>
                    <a:pt x="2067" y="358"/>
                    <a:pt x="2092" y="358"/>
                    <a:pt x="2101" y="342"/>
                  </a:cubicBezTo>
                  <a:cubicBezTo>
                    <a:pt x="2114" y="320"/>
                    <a:pt x="2107" y="291"/>
                    <a:pt x="2116" y="267"/>
                  </a:cubicBezTo>
                  <a:cubicBezTo>
                    <a:pt x="2134" y="218"/>
                    <a:pt x="2178" y="198"/>
                    <a:pt x="2221" y="177"/>
                  </a:cubicBezTo>
                </a:path>
              </a:pathLst>
            </a:custGeom>
            <a:solidFill>
              <a:srgbClr val="FFF3F8"/>
            </a:solidFill>
            <a:ln w="63500">
              <a:solidFill>
                <a:srgbClr val="000000"/>
              </a:solidFill>
              <a:round/>
              <a:headEnd/>
              <a:tailEnd/>
            </a:ln>
          </p:spPr>
          <p:txBody>
            <a:bodyPr/>
            <a:lstStyle/>
            <a:p>
              <a:endParaRPr lang="en-US"/>
            </a:p>
          </p:txBody>
        </p:sp>
        <p:sp>
          <p:nvSpPr>
            <p:cNvPr id="39952" name="Freeform 19">
              <a:extLst>
                <a:ext uri="{FF2B5EF4-FFF2-40B4-BE49-F238E27FC236}">
                  <a16:creationId xmlns:a16="http://schemas.microsoft.com/office/drawing/2014/main" id="{EC4536F0-2B8C-D424-1E30-A16DBF834801}"/>
                </a:ext>
              </a:extLst>
            </p:cNvPr>
            <p:cNvSpPr>
              <a:spLocks/>
            </p:cNvSpPr>
            <p:nvPr/>
          </p:nvSpPr>
          <p:spPr bwMode="auto">
            <a:xfrm>
              <a:off x="3196" y="4529"/>
              <a:ext cx="2071" cy="4156"/>
            </a:xfrm>
            <a:custGeom>
              <a:avLst/>
              <a:gdLst>
                <a:gd name="T0" fmla="*/ 0 w 2519"/>
                <a:gd name="T1" fmla="*/ 0 h 5220"/>
                <a:gd name="T2" fmla="*/ 2 w 2519"/>
                <a:gd name="T3" fmla="*/ 2 h 5220"/>
                <a:gd name="T4" fmla="*/ 2 w 2519"/>
                <a:gd name="T5" fmla="*/ 2 h 5220"/>
                <a:gd name="T6" fmla="*/ 2 w 2519"/>
                <a:gd name="T7" fmla="*/ 2 h 5220"/>
                <a:gd name="T8" fmla="*/ 3 w 2519"/>
                <a:gd name="T9" fmla="*/ 2 h 5220"/>
                <a:gd name="T10" fmla="*/ 4 w 2519"/>
                <a:gd name="T11" fmla="*/ 2 h 5220"/>
                <a:gd name="T12" fmla="*/ 5 w 2519"/>
                <a:gd name="T13" fmla="*/ 2 h 5220"/>
                <a:gd name="T14" fmla="*/ 6 w 2519"/>
                <a:gd name="T15" fmla="*/ 2 h 5220"/>
                <a:gd name="T16" fmla="*/ 6 w 2519"/>
                <a:gd name="T17" fmla="*/ 2 h 5220"/>
                <a:gd name="T18" fmla="*/ 8 w 2519"/>
                <a:gd name="T19" fmla="*/ 2 h 5220"/>
                <a:gd name="T20" fmla="*/ 9 w 2519"/>
                <a:gd name="T21" fmla="*/ 2 h 5220"/>
                <a:gd name="T22" fmla="*/ 10 w 2519"/>
                <a:gd name="T23" fmla="*/ 2 h 5220"/>
                <a:gd name="T24" fmla="*/ 10 w 2519"/>
                <a:gd name="T25" fmla="*/ 2 h 5220"/>
                <a:gd name="T26" fmla="*/ 11 w 2519"/>
                <a:gd name="T27" fmla="*/ 3 h 5220"/>
                <a:gd name="T28" fmla="*/ 11 w 2519"/>
                <a:gd name="T29" fmla="*/ 3 h 5220"/>
                <a:gd name="T30" fmla="*/ 12 w 2519"/>
                <a:gd name="T31" fmla="*/ 3 h 5220"/>
                <a:gd name="T32" fmla="*/ 12 w 2519"/>
                <a:gd name="T33" fmla="*/ 3 h 5220"/>
                <a:gd name="T34" fmla="*/ 12 w 2519"/>
                <a:gd name="T35" fmla="*/ 4 h 5220"/>
                <a:gd name="T36" fmla="*/ 12 w 2519"/>
                <a:gd name="T37" fmla="*/ 4 h 5220"/>
                <a:gd name="T38" fmla="*/ 13 w 2519"/>
                <a:gd name="T39" fmla="*/ 4 h 5220"/>
                <a:gd name="T40" fmla="*/ 14 w 2519"/>
                <a:gd name="T41" fmla="*/ 5 h 5220"/>
                <a:gd name="T42" fmla="*/ 14 w 2519"/>
                <a:gd name="T43" fmla="*/ 5 h 5220"/>
                <a:gd name="T44" fmla="*/ 14 w 2519"/>
                <a:gd name="T45" fmla="*/ 5 h 5220"/>
                <a:gd name="T46" fmla="*/ 14 w 2519"/>
                <a:gd name="T47" fmla="*/ 5 h 5220"/>
                <a:gd name="T48" fmla="*/ 15 w 2519"/>
                <a:gd name="T49" fmla="*/ 5 h 5220"/>
                <a:gd name="T50" fmla="*/ 17 w 2519"/>
                <a:gd name="T51" fmla="*/ 6 h 5220"/>
                <a:gd name="T52" fmla="*/ 17 w 2519"/>
                <a:gd name="T53" fmla="*/ 6 h 5220"/>
                <a:gd name="T54" fmla="*/ 17 w 2519"/>
                <a:gd name="T55" fmla="*/ 7 h 5220"/>
                <a:gd name="T56" fmla="*/ 18 w 2519"/>
                <a:gd name="T57" fmla="*/ 7 h 5220"/>
                <a:gd name="T58" fmla="*/ 18 w 2519"/>
                <a:gd name="T59" fmla="*/ 8 h 5220"/>
                <a:gd name="T60" fmla="*/ 17 w 2519"/>
                <a:gd name="T61" fmla="*/ 10 h 5220"/>
                <a:gd name="T62" fmla="*/ 17 w 2519"/>
                <a:gd name="T63" fmla="*/ 11 h 5220"/>
                <a:gd name="T64" fmla="*/ 16 w 2519"/>
                <a:gd name="T65" fmla="*/ 11 h 5220"/>
                <a:gd name="T66" fmla="*/ 16 w 2519"/>
                <a:gd name="T67" fmla="*/ 11 h 5220"/>
                <a:gd name="T68" fmla="*/ 15 w 2519"/>
                <a:gd name="T69" fmla="*/ 11 h 5220"/>
                <a:gd name="T70" fmla="*/ 14 w 2519"/>
                <a:gd name="T71" fmla="*/ 14 h 5220"/>
                <a:gd name="T72" fmla="*/ 14 w 2519"/>
                <a:gd name="T73" fmla="*/ 14 h 5220"/>
                <a:gd name="T74" fmla="*/ 14 w 2519"/>
                <a:gd name="T75" fmla="*/ 14 h 5220"/>
                <a:gd name="T76" fmla="*/ 14 w 2519"/>
                <a:gd name="T77" fmla="*/ 14 h 5220"/>
                <a:gd name="T78" fmla="*/ 13 w 2519"/>
                <a:gd name="T79" fmla="*/ 14 h 5220"/>
                <a:gd name="T80" fmla="*/ 13 w 2519"/>
                <a:gd name="T81" fmla="*/ 14 h 5220"/>
                <a:gd name="T82" fmla="*/ 12 w 2519"/>
                <a:gd name="T83" fmla="*/ 14 h 5220"/>
                <a:gd name="T84" fmla="*/ 12 w 2519"/>
                <a:gd name="T85" fmla="*/ 16 h 5220"/>
                <a:gd name="T86" fmla="*/ 12 w 2519"/>
                <a:gd name="T87" fmla="*/ 17 h 5220"/>
                <a:gd name="T88" fmla="*/ 11 w 2519"/>
                <a:gd name="T89" fmla="*/ 17 h 5220"/>
                <a:gd name="T90" fmla="*/ 11 w 2519"/>
                <a:gd name="T91" fmla="*/ 17 h 5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19"/>
                <a:gd name="T139" fmla="*/ 0 h 5220"/>
                <a:gd name="T140" fmla="*/ 2519 w 2519"/>
                <a:gd name="T141" fmla="*/ 5220 h 5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19" h="5220">
                  <a:moveTo>
                    <a:pt x="0" y="0"/>
                  </a:moveTo>
                  <a:cubicBezTo>
                    <a:pt x="20" y="30"/>
                    <a:pt x="28" y="74"/>
                    <a:pt x="60" y="90"/>
                  </a:cubicBezTo>
                  <a:cubicBezTo>
                    <a:pt x="112" y="116"/>
                    <a:pt x="178" y="146"/>
                    <a:pt x="225" y="180"/>
                  </a:cubicBezTo>
                  <a:cubicBezTo>
                    <a:pt x="242" y="192"/>
                    <a:pt x="253" y="213"/>
                    <a:pt x="270" y="225"/>
                  </a:cubicBezTo>
                  <a:cubicBezTo>
                    <a:pt x="318" y="260"/>
                    <a:pt x="347" y="258"/>
                    <a:pt x="405" y="270"/>
                  </a:cubicBezTo>
                  <a:cubicBezTo>
                    <a:pt x="445" y="295"/>
                    <a:pt x="499" y="306"/>
                    <a:pt x="525" y="345"/>
                  </a:cubicBezTo>
                  <a:cubicBezTo>
                    <a:pt x="535" y="360"/>
                    <a:pt x="541" y="379"/>
                    <a:pt x="555" y="390"/>
                  </a:cubicBezTo>
                  <a:cubicBezTo>
                    <a:pt x="594" y="421"/>
                    <a:pt x="662" y="411"/>
                    <a:pt x="705" y="435"/>
                  </a:cubicBezTo>
                  <a:cubicBezTo>
                    <a:pt x="737" y="453"/>
                    <a:pt x="761" y="484"/>
                    <a:pt x="795" y="495"/>
                  </a:cubicBezTo>
                  <a:cubicBezTo>
                    <a:pt x="859" y="516"/>
                    <a:pt x="931" y="533"/>
                    <a:pt x="990" y="570"/>
                  </a:cubicBezTo>
                  <a:cubicBezTo>
                    <a:pt x="1073" y="622"/>
                    <a:pt x="1104" y="643"/>
                    <a:pt x="1200" y="675"/>
                  </a:cubicBezTo>
                  <a:cubicBezTo>
                    <a:pt x="1217" y="681"/>
                    <a:pt x="1228" y="699"/>
                    <a:pt x="1245" y="705"/>
                  </a:cubicBezTo>
                  <a:cubicBezTo>
                    <a:pt x="1284" y="719"/>
                    <a:pt x="1326" y="722"/>
                    <a:pt x="1365" y="735"/>
                  </a:cubicBezTo>
                  <a:cubicBezTo>
                    <a:pt x="1375" y="750"/>
                    <a:pt x="1381" y="769"/>
                    <a:pt x="1395" y="780"/>
                  </a:cubicBezTo>
                  <a:cubicBezTo>
                    <a:pt x="1407" y="790"/>
                    <a:pt x="1429" y="784"/>
                    <a:pt x="1440" y="795"/>
                  </a:cubicBezTo>
                  <a:cubicBezTo>
                    <a:pt x="1465" y="820"/>
                    <a:pt x="1471" y="863"/>
                    <a:pt x="1500" y="885"/>
                  </a:cubicBezTo>
                  <a:cubicBezTo>
                    <a:pt x="1520" y="900"/>
                    <a:pt x="1542" y="912"/>
                    <a:pt x="1560" y="930"/>
                  </a:cubicBezTo>
                  <a:cubicBezTo>
                    <a:pt x="1573" y="943"/>
                    <a:pt x="1576" y="964"/>
                    <a:pt x="1590" y="975"/>
                  </a:cubicBezTo>
                  <a:cubicBezTo>
                    <a:pt x="1602" y="985"/>
                    <a:pt x="1620" y="984"/>
                    <a:pt x="1635" y="990"/>
                  </a:cubicBezTo>
                  <a:cubicBezTo>
                    <a:pt x="1682" y="1010"/>
                    <a:pt x="1710" y="1023"/>
                    <a:pt x="1740" y="1065"/>
                  </a:cubicBezTo>
                  <a:cubicBezTo>
                    <a:pt x="1774" y="1113"/>
                    <a:pt x="1775" y="1170"/>
                    <a:pt x="1815" y="1215"/>
                  </a:cubicBezTo>
                  <a:cubicBezTo>
                    <a:pt x="1843" y="1247"/>
                    <a:pt x="1905" y="1305"/>
                    <a:pt x="1905" y="1305"/>
                  </a:cubicBezTo>
                  <a:cubicBezTo>
                    <a:pt x="1945" y="1425"/>
                    <a:pt x="1885" y="1285"/>
                    <a:pt x="1965" y="1365"/>
                  </a:cubicBezTo>
                  <a:cubicBezTo>
                    <a:pt x="1976" y="1376"/>
                    <a:pt x="1970" y="1398"/>
                    <a:pt x="1980" y="1410"/>
                  </a:cubicBezTo>
                  <a:cubicBezTo>
                    <a:pt x="1991" y="1424"/>
                    <a:pt x="2010" y="1430"/>
                    <a:pt x="2025" y="1440"/>
                  </a:cubicBezTo>
                  <a:cubicBezTo>
                    <a:pt x="2066" y="1563"/>
                    <a:pt x="2128" y="1678"/>
                    <a:pt x="2220" y="1770"/>
                  </a:cubicBezTo>
                  <a:cubicBezTo>
                    <a:pt x="2296" y="1960"/>
                    <a:pt x="2200" y="1739"/>
                    <a:pt x="2295" y="1905"/>
                  </a:cubicBezTo>
                  <a:cubicBezTo>
                    <a:pt x="2329" y="1964"/>
                    <a:pt x="2366" y="2064"/>
                    <a:pt x="2385" y="2130"/>
                  </a:cubicBezTo>
                  <a:cubicBezTo>
                    <a:pt x="2441" y="2324"/>
                    <a:pt x="2357" y="2071"/>
                    <a:pt x="2430" y="2235"/>
                  </a:cubicBezTo>
                  <a:cubicBezTo>
                    <a:pt x="2443" y="2264"/>
                    <a:pt x="2460" y="2325"/>
                    <a:pt x="2460" y="2325"/>
                  </a:cubicBezTo>
                  <a:cubicBezTo>
                    <a:pt x="2454" y="2432"/>
                    <a:pt x="2519" y="2850"/>
                    <a:pt x="2340" y="2970"/>
                  </a:cubicBezTo>
                  <a:cubicBezTo>
                    <a:pt x="2306" y="3073"/>
                    <a:pt x="2313" y="3110"/>
                    <a:pt x="2250" y="3195"/>
                  </a:cubicBezTo>
                  <a:cubicBezTo>
                    <a:pt x="2216" y="3298"/>
                    <a:pt x="2179" y="3279"/>
                    <a:pt x="2115" y="3375"/>
                  </a:cubicBezTo>
                  <a:cubicBezTo>
                    <a:pt x="2095" y="3405"/>
                    <a:pt x="2075" y="3435"/>
                    <a:pt x="2055" y="3465"/>
                  </a:cubicBezTo>
                  <a:cubicBezTo>
                    <a:pt x="2037" y="3491"/>
                    <a:pt x="2035" y="3525"/>
                    <a:pt x="2025" y="3555"/>
                  </a:cubicBezTo>
                  <a:cubicBezTo>
                    <a:pt x="1997" y="3640"/>
                    <a:pt x="1972" y="3723"/>
                    <a:pt x="1950" y="3810"/>
                  </a:cubicBezTo>
                  <a:cubicBezTo>
                    <a:pt x="1931" y="3885"/>
                    <a:pt x="1942" y="3827"/>
                    <a:pt x="1905" y="3900"/>
                  </a:cubicBezTo>
                  <a:cubicBezTo>
                    <a:pt x="1898" y="3914"/>
                    <a:pt x="1898" y="3931"/>
                    <a:pt x="1890" y="3945"/>
                  </a:cubicBezTo>
                  <a:cubicBezTo>
                    <a:pt x="1872" y="3977"/>
                    <a:pt x="1841" y="4001"/>
                    <a:pt x="1830" y="4035"/>
                  </a:cubicBezTo>
                  <a:cubicBezTo>
                    <a:pt x="1801" y="4122"/>
                    <a:pt x="1790" y="4150"/>
                    <a:pt x="1725" y="4215"/>
                  </a:cubicBezTo>
                  <a:cubicBezTo>
                    <a:pt x="1710" y="4259"/>
                    <a:pt x="1710" y="4306"/>
                    <a:pt x="1695" y="4350"/>
                  </a:cubicBezTo>
                  <a:cubicBezTo>
                    <a:pt x="1636" y="4526"/>
                    <a:pt x="1688" y="4274"/>
                    <a:pt x="1650" y="4440"/>
                  </a:cubicBezTo>
                  <a:cubicBezTo>
                    <a:pt x="1622" y="4560"/>
                    <a:pt x="1621" y="4584"/>
                    <a:pt x="1605" y="4695"/>
                  </a:cubicBezTo>
                  <a:cubicBezTo>
                    <a:pt x="1594" y="4857"/>
                    <a:pt x="1626" y="4914"/>
                    <a:pt x="1530" y="5010"/>
                  </a:cubicBezTo>
                  <a:cubicBezTo>
                    <a:pt x="1504" y="5089"/>
                    <a:pt x="1524" y="5042"/>
                    <a:pt x="1455" y="5145"/>
                  </a:cubicBezTo>
                  <a:cubicBezTo>
                    <a:pt x="1440" y="5167"/>
                    <a:pt x="1437" y="5196"/>
                    <a:pt x="1425" y="522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3" name="Freeform 18">
              <a:extLst>
                <a:ext uri="{FF2B5EF4-FFF2-40B4-BE49-F238E27FC236}">
                  <a16:creationId xmlns:a16="http://schemas.microsoft.com/office/drawing/2014/main" id="{61393BDB-D3BE-E945-FD1B-461DF57F60C7}"/>
                </a:ext>
              </a:extLst>
            </p:cNvPr>
            <p:cNvSpPr>
              <a:spLocks/>
            </p:cNvSpPr>
            <p:nvPr/>
          </p:nvSpPr>
          <p:spPr bwMode="auto">
            <a:xfrm>
              <a:off x="4511" y="5291"/>
              <a:ext cx="4445" cy="821"/>
            </a:xfrm>
            <a:custGeom>
              <a:avLst/>
              <a:gdLst>
                <a:gd name="T0" fmla="*/ 0 w 4530"/>
                <a:gd name="T1" fmla="*/ 0 h 731"/>
                <a:gd name="T2" fmla="*/ 281 w 4530"/>
                <a:gd name="T3" fmla="*/ 1642 h 731"/>
                <a:gd name="T4" fmla="*/ 355 w 4530"/>
                <a:gd name="T5" fmla="*/ 2724 h 731"/>
                <a:gd name="T6" fmla="*/ 421 w 4530"/>
                <a:gd name="T7" fmla="*/ 3555 h 731"/>
                <a:gd name="T8" fmla="*/ 457 w 4530"/>
                <a:gd name="T9" fmla="*/ 4640 h 731"/>
                <a:gd name="T10" fmla="*/ 495 w 4530"/>
                <a:gd name="T11" fmla="*/ 5194 h 731"/>
                <a:gd name="T12" fmla="*/ 532 w 4530"/>
                <a:gd name="T13" fmla="*/ 6820 h 731"/>
                <a:gd name="T14" fmla="*/ 682 w 4530"/>
                <a:gd name="T15" fmla="*/ 9302 h 731"/>
                <a:gd name="T16" fmla="*/ 1187 w 4530"/>
                <a:gd name="T17" fmla="*/ 8473 h 731"/>
                <a:gd name="T18" fmla="*/ 1810 w 4530"/>
                <a:gd name="T19" fmla="*/ 7647 h 731"/>
                <a:gd name="T20" fmla="*/ 2094 w 4530"/>
                <a:gd name="T21" fmla="*/ 8473 h 731"/>
                <a:gd name="T22" fmla="*/ 2230 w 4530"/>
                <a:gd name="T23" fmla="*/ 9588 h 731"/>
                <a:gd name="T24" fmla="*/ 2589 w 4530"/>
                <a:gd name="T25" fmla="*/ 12559 h 731"/>
                <a:gd name="T26" fmla="*/ 2776 w 4530"/>
                <a:gd name="T27" fmla="*/ 12559 h 731"/>
                <a:gd name="T28" fmla="*/ 2823 w 4530"/>
                <a:gd name="T29" fmla="*/ 12010 h 7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30"/>
                <a:gd name="T46" fmla="*/ 0 h 731"/>
                <a:gd name="T47" fmla="*/ 4530 w 4530"/>
                <a:gd name="T48" fmla="*/ 731 h 7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30" h="731">
                  <a:moveTo>
                    <a:pt x="0" y="0"/>
                  </a:moveTo>
                  <a:cubicBezTo>
                    <a:pt x="158" y="13"/>
                    <a:pt x="300" y="40"/>
                    <a:pt x="450" y="90"/>
                  </a:cubicBezTo>
                  <a:cubicBezTo>
                    <a:pt x="583" y="190"/>
                    <a:pt x="439" y="94"/>
                    <a:pt x="570" y="150"/>
                  </a:cubicBezTo>
                  <a:cubicBezTo>
                    <a:pt x="715" y="212"/>
                    <a:pt x="503" y="152"/>
                    <a:pt x="675" y="195"/>
                  </a:cubicBezTo>
                  <a:cubicBezTo>
                    <a:pt x="695" y="215"/>
                    <a:pt x="712" y="238"/>
                    <a:pt x="735" y="255"/>
                  </a:cubicBezTo>
                  <a:cubicBezTo>
                    <a:pt x="753" y="268"/>
                    <a:pt x="779" y="269"/>
                    <a:pt x="795" y="285"/>
                  </a:cubicBezTo>
                  <a:cubicBezTo>
                    <a:pt x="820" y="310"/>
                    <a:pt x="835" y="345"/>
                    <a:pt x="855" y="375"/>
                  </a:cubicBezTo>
                  <a:cubicBezTo>
                    <a:pt x="910" y="458"/>
                    <a:pt x="1005" y="488"/>
                    <a:pt x="1095" y="510"/>
                  </a:cubicBezTo>
                  <a:cubicBezTo>
                    <a:pt x="1365" y="492"/>
                    <a:pt x="1635" y="477"/>
                    <a:pt x="1905" y="465"/>
                  </a:cubicBezTo>
                  <a:cubicBezTo>
                    <a:pt x="2238" y="428"/>
                    <a:pt x="2910" y="420"/>
                    <a:pt x="2910" y="420"/>
                  </a:cubicBezTo>
                  <a:cubicBezTo>
                    <a:pt x="3059" y="435"/>
                    <a:pt x="3213" y="436"/>
                    <a:pt x="3360" y="465"/>
                  </a:cubicBezTo>
                  <a:cubicBezTo>
                    <a:pt x="3437" y="480"/>
                    <a:pt x="3509" y="506"/>
                    <a:pt x="3585" y="525"/>
                  </a:cubicBezTo>
                  <a:cubicBezTo>
                    <a:pt x="3746" y="632"/>
                    <a:pt x="3966" y="666"/>
                    <a:pt x="4155" y="690"/>
                  </a:cubicBezTo>
                  <a:cubicBezTo>
                    <a:pt x="4277" y="731"/>
                    <a:pt x="4207" y="714"/>
                    <a:pt x="4455" y="690"/>
                  </a:cubicBezTo>
                  <a:cubicBezTo>
                    <a:pt x="4510" y="685"/>
                    <a:pt x="4504" y="686"/>
                    <a:pt x="4530" y="66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4" name="Freeform 17">
              <a:extLst>
                <a:ext uri="{FF2B5EF4-FFF2-40B4-BE49-F238E27FC236}">
                  <a16:creationId xmlns:a16="http://schemas.microsoft.com/office/drawing/2014/main" id="{274D23B6-195A-CFDA-5099-3B1CF9A439B0}"/>
                </a:ext>
              </a:extLst>
            </p:cNvPr>
            <p:cNvSpPr>
              <a:spLocks/>
            </p:cNvSpPr>
            <p:nvPr/>
          </p:nvSpPr>
          <p:spPr bwMode="auto">
            <a:xfrm>
              <a:off x="6196" y="2619"/>
              <a:ext cx="529" cy="3131"/>
            </a:xfrm>
            <a:custGeom>
              <a:avLst/>
              <a:gdLst>
                <a:gd name="T0" fmla="*/ 1 w 960"/>
                <a:gd name="T1" fmla="*/ 1 h 4590"/>
                <a:gd name="T2" fmla="*/ 1 w 960"/>
                <a:gd name="T3" fmla="*/ 1 h 4590"/>
                <a:gd name="T4" fmla="*/ 1 w 960"/>
                <a:gd name="T5" fmla="*/ 1 h 4590"/>
                <a:gd name="T6" fmla="*/ 1 w 960"/>
                <a:gd name="T7" fmla="*/ 1 h 4590"/>
                <a:gd name="T8" fmla="*/ 1 w 960"/>
                <a:gd name="T9" fmla="*/ 1 h 4590"/>
                <a:gd name="T10" fmla="*/ 1 w 960"/>
                <a:gd name="T11" fmla="*/ 1 h 4590"/>
                <a:gd name="T12" fmla="*/ 1 w 960"/>
                <a:gd name="T13" fmla="*/ 1 h 4590"/>
                <a:gd name="T14" fmla="*/ 1 w 960"/>
                <a:gd name="T15" fmla="*/ 1 h 4590"/>
                <a:gd name="T16" fmla="*/ 1 w 960"/>
                <a:gd name="T17" fmla="*/ 1 h 4590"/>
                <a:gd name="T18" fmla="*/ 1 w 960"/>
                <a:gd name="T19" fmla="*/ 1 h 4590"/>
                <a:gd name="T20" fmla="*/ 1 w 960"/>
                <a:gd name="T21" fmla="*/ 1 h 4590"/>
                <a:gd name="T22" fmla="*/ 1 w 960"/>
                <a:gd name="T23" fmla="*/ 1 h 4590"/>
                <a:gd name="T24" fmla="*/ 1 w 960"/>
                <a:gd name="T25" fmla="*/ 1 h 4590"/>
                <a:gd name="T26" fmla="*/ 1 w 960"/>
                <a:gd name="T27" fmla="*/ 1 h 4590"/>
                <a:gd name="T28" fmla="*/ 1 w 960"/>
                <a:gd name="T29" fmla="*/ 1 h 4590"/>
                <a:gd name="T30" fmla="*/ 1 w 960"/>
                <a:gd name="T31" fmla="*/ 1 h 4590"/>
                <a:gd name="T32" fmla="*/ 0 w 960"/>
                <a:gd name="T33" fmla="*/ 1 h 4590"/>
                <a:gd name="T34" fmla="*/ 1 w 960"/>
                <a:gd name="T35" fmla="*/ 1 h 4590"/>
                <a:gd name="T36" fmla="*/ 1 w 960"/>
                <a:gd name="T37" fmla="*/ 1 h 4590"/>
                <a:gd name="T38" fmla="*/ 1 w 960"/>
                <a:gd name="T39" fmla="*/ 1 h 4590"/>
                <a:gd name="T40" fmla="*/ 1 w 960"/>
                <a:gd name="T41" fmla="*/ 0 h 45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0"/>
                <a:gd name="T64" fmla="*/ 0 h 4590"/>
                <a:gd name="T65" fmla="*/ 960 w 960"/>
                <a:gd name="T66" fmla="*/ 4590 h 45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0" h="4590">
                  <a:moveTo>
                    <a:pt x="960" y="4590"/>
                  </a:moveTo>
                  <a:cubicBezTo>
                    <a:pt x="875" y="4562"/>
                    <a:pt x="840" y="4485"/>
                    <a:pt x="780" y="4425"/>
                  </a:cubicBezTo>
                  <a:cubicBezTo>
                    <a:pt x="746" y="4323"/>
                    <a:pt x="794" y="4445"/>
                    <a:pt x="705" y="4320"/>
                  </a:cubicBezTo>
                  <a:cubicBezTo>
                    <a:pt x="696" y="4307"/>
                    <a:pt x="696" y="4290"/>
                    <a:pt x="690" y="4275"/>
                  </a:cubicBezTo>
                  <a:cubicBezTo>
                    <a:pt x="681" y="4254"/>
                    <a:pt x="671" y="4235"/>
                    <a:pt x="660" y="4215"/>
                  </a:cubicBezTo>
                  <a:cubicBezTo>
                    <a:pt x="646" y="4190"/>
                    <a:pt x="627" y="4167"/>
                    <a:pt x="615" y="4140"/>
                  </a:cubicBezTo>
                  <a:cubicBezTo>
                    <a:pt x="602" y="4111"/>
                    <a:pt x="597" y="4079"/>
                    <a:pt x="585" y="4050"/>
                  </a:cubicBezTo>
                  <a:cubicBezTo>
                    <a:pt x="535" y="3925"/>
                    <a:pt x="483" y="3806"/>
                    <a:pt x="450" y="3675"/>
                  </a:cubicBezTo>
                  <a:cubicBezTo>
                    <a:pt x="478" y="3534"/>
                    <a:pt x="479" y="3393"/>
                    <a:pt x="525" y="3255"/>
                  </a:cubicBezTo>
                  <a:cubicBezTo>
                    <a:pt x="520" y="3165"/>
                    <a:pt x="522" y="3074"/>
                    <a:pt x="510" y="2985"/>
                  </a:cubicBezTo>
                  <a:cubicBezTo>
                    <a:pt x="507" y="2963"/>
                    <a:pt x="489" y="2946"/>
                    <a:pt x="480" y="2925"/>
                  </a:cubicBezTo>
                  <a:cubicBezTo>
                    <a:pt x="455" y="2867"/>
                    <a:pt x="456" y="2814"/>
                    <a:pt x="420" y="2760"/>
                  </a:cubicBezTo>
                  <a:cubicBezTo>
                    <a:pt x="402" y="2670"/>
                    <a:pt x="379" y="2590"/>
                    <a:pt x="345" y="2505"/>
                  </a:cubicBezTo>
                  <a:cubicBezTo>
                    <a:pt x="334" y="2368"/>
                    <a:pt x="337" y="2229"/>
                    <a:pt x="285" y="2100"/>
                  </a:cubicBezTo>
                  <a:cubicBezTo>
                    <a:pt x="274" y="1959"/>
                    <a:pt x="277" y="1788"/>
                    <a:pt x="195" y="1665"/>
                  </a:cubicBezTo>
                  <a:cubicBezTo>
                    <a:pt x="169" y="1560"/>
                    <a:pt x="122" y="1552"/>
                    <a:pt x="60" y="1470"/>
                  </a:cubicBezTo>
                  <a:cubicBezTo>
                    <a:pt x="34" y="1392"/>
                    <a:pt x="16" y="1310"/>
                    <a:pt x="0" y="1230"/>
                  </a:cubicBezTo>
                  <a:cubicBezTo>
                    <a:pt x="5" y="1175"/>
                    <a:pt x="4" y="1119"/>
                    <a:pt x="15" y="1065"/>
                  </a:cubicBezTo>
                  <a:cubicBezTo>
                    <a:pt x="19" y="1043"/>
                    <a:pt x="38" y="1026"/>
                    <a:pt x="45" y="1005"/>
                  </a:cubicBezTo>
                  <a:cubicBezTo>
                    <a:pt x="75" y="915"/>
                    <a:pt x="66" y="831"/>
                    <a:pt x="120" y="750"/>
                  </a:cubicBezTo>
                  <a:cubicBezTo>
                    <a:pt x="151" y="471"/>
                    <a:pt x="150" y="343"/>
                    <a:pt x="15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9955" name="Picture 16">
              <a:extLst>
                <a:ext uri="{FF2B5EF4-FFF2-40B4-BE49-F238E27FC236}">
                  <a16:creationId xmlns:a16="http://schemas.microsoft.com/office/drawing/2014/main" id="{DF0AD7D9-64E1-61C0-41DD-35693DE17AC3}"/>
                </a:ext>
              </a:extLst>
            </p:cNvPr>
            <p:cNvPicPr>
              <a:picLocks noChangeAspect="1" noChangeArrowheads="1"/>
            </p:cNvPicPr>
            <p:nvPr/>
          </p:nvPicPr>
          <p:blipFill>
            <a:blip r:embed="rId2">
              <a:lum bright="-20000"/>
              <a:grayscl/>
              <a:biLevel thresh="50000"/>
              <a:extLst>
                <a:ext uri="{28A0092B-C50C-407E-A947-70E740481C1C}">
                  <a14:useLocalDpi xmlns:a14="http://schemas.microsoft.com/office/drawing/2010/main" val="0"/>
                </a:ext>
              </a:extLst>
            </a:blip>
            <a:srcRect/>
            <a:stretch>
              <a:fillRect/>
            </a:stretch>
          </p:blipFill>
          <p:spPr bwMode="auto">
            <a:xfrm>
              <a:off x="6318" y="7049"/>
              <a:ext cx="754"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15">
              <a:extLst>
                <a:ext uri="{FF2B5EF4-FFF2-40B4-BE49-F238E27FC236}">
                  <a16:creationId xmlns:a16="http://schemas.microsoft.com/office/drawing/2014/main" id="{39001D78-1F5C-BF24-BDE0-ACFFD9ECA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 y="6329"/>
              <a:ext cx="2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14">
              <a:extLst>
                <a:ext uri="{FF2B5EF4-FFF2-40B4-BE49-F238E27FC236}">
                  <a16:creationId xmlns:a16="http://schemas.microsoft.com/office/drawing/2014/main" id="{6B89D8D3-C6EE-F1DA-14A5-6CA6862B1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 y="5936"/>
              <a:ext cx="281"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13">
              <a:extLst>
                <a:ext uri="{FF2B5EF4-FFF2-40B4-BE49-F238E27FC236}">
                  <a16:creationId xmlns:a16="http://schemas.microsoft.com/office/drawing/2014/main" id="{53C1DD43-4B67-1C8F-D788-D620ED37D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 y="7958"/>
              <a:ext cx="2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12">
              <a:extLst>
                <a:ext uri="{FF2B5EF4-FFF2-40B4-BE49-F238E27FC236}">
                  <a16:creationId xmlns:a16="http://schemas.microsoft.com/office/drawing/2014/main" id="{188A72D9-AB34-A89E-BAD2-8CDCCA706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 y="8391"/>
              <a:ext cx="2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0" name="Picture 11">
              <a:extLst>
                <a:ext uri="{FF2B5EF4-FFF2-40B4-BE49-F238E27FC236}">
                  <a16:creationId xmlns:a16="http://schemas.microsoft.com/office/drawing/2014/main" id="{28B97F28-8354-4EED-236A-131F001C6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 y="7958"/>
              <a:ext cx="281"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1" name="Picture 10">
              <a:extLst>
                <a:ext uri="{FF2B5EF4-FFF2-40B4-BE49-F238E27FC236}">
                  <a16:creationId xmlns:a16="http://schemas.microsoft.com/office/drawing/2014/main" id="{03B550AD-9DE4-06CA-8D9F-38EF38E98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 y="6427"/>
              <a:ext cx="282"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62" name="AutoShape 9">
              <a:extLst>
                <a:ext uri="{FF2B5EF4-FFF2-40B4-BE49-F238E27FC236}">
                  <a16:creationId xmlns:a16="http://schemas.microsoft.com/office/drawing/2014/main" id="{D499631D-F113-7D3A-954B-A8ECF172B5B3}"/>
                </a:ext>
              </a:extLst>
            </p:cNvPr>
            <p:cNvCxnSpPr>
              <a:cxnSpLocks noChangeShapeType="1"/>
            </p:cNvCxnSpPr>
            <p:nvPr/>
          </p:nvCxnSpPr>
          <p:spPr bwMode="auto">
            <a:xfrm>
              <a:off x="5737" y="6634"/>
              <a:ext cx="566" cy="34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63" name="AutoShape 8">
              <a:extLst>
                <a:ext uri="{FF2B5EF4-FFF2-40B4-BE49-F238E27FC236}">
                  <a16:creationId xmlns:a16="http://schemas.microsoft.com/office/drawing/2014/main" id="{C9132005-8EA0-DD04-0D80-99E3AE4BF8B0}"/>
                </a:ext>
              </a:extLst>
            </p:cNvPr>
            <p:cNvCxnSpPr>
              <a:cxnSpLocks noChangeShapeType="1"/>
            </p:cNvCxnSpPr>
            <p:nvPr/>
          </p:nvCxnSpPr>
          <p:spPr bwMode="auto">
            <a:xfrm flipV="1">
              <a:off x="5267" y="7829"/>
              <a:ext cx="985" cy="481"/>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64" name="AutoShape 7">
              <a:extLst>
                <a:ext uri="{FF2B5EF4-FFF2-40B4-BE49-F238E27FC236}">
                  <a16:creationId xmlns:a16="http://schemas.microsoft.com/office/drawing/2014/main" id="{562B39F4-09AC-DD18-72B0-808009C551BB}"/>
                </a:ext>
              </a:extLst>
            </p:cNvPr>
            <p:cNvCxnSpPr>
              <a:cxnSpLocks noChangeShapeType="1"/>
            </p:cNvCxnSpPr>
            <p:nvPr/>
          </p:nvCxnSpPr>
          <p:spPr bwMode="auto">
            <a:xfrm flipV="1">
              <a:off x="6533" y="7987"/>
              <a:ext cx="0" cy="404"/>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65" name="AutoShape 6">
              <a:extLst>
                <a:ext uri="{FF2B5EF4-FFF2-40B4-BE49-F238E27FC236}">
                  <a16:creationId xmlns:a16="http://schemas.microsoft.com/office/drawing/2014/main" id="{D4563840-C2DB-C9CC-29DB-2A853BB05715}"/>
                </a:ext>
              </a:extLst>
            </p:cNvPr>
            <p:cNvCxnSpPr>
              <a:cxnSpLocks noChangeShapeType="1"/>
            </p:cNvCxnSpPr>
            <p:nvPr/>
          </p:nvCxnSpPr>
          <p:spPr bwMode="auto">
            <a:xfrm>
              <a:off x="6807" y="6543"/>
              <a:ext cx="0" cy="471"/>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66" name="AutoShape 5">
              <a:extLst>
                <a:ext uri="{FF2B5EF4-FFF2-40B4-BE49-F238E27FC236}">
                  <a16:creationId xmlns:a16="http://schemas.microsoft.com/office/drawing/2014/main" id="{B0EF9E15-AC45-425C-51DB-FF567264DD08}"/>
                </a:ext>
              </a:extLst>
            </p:cNvPr>
            <p:cNvCxnSpPr>
              <a:cxnSpLocks noChangeShapeType="1"/>
            </p:cNvCxnSpPr>
            <p:nvPr/>
          </p:nvCxnSpPr>
          <p:spPr bwMode="auto">
            <a:xfrm flipH="1">
              <a:off x="7072" y="6736"/>
              <a:ext cx="988" cy="393"/>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967" name="AutoShape 4">
              <a:extLst>
                <a:ext uri="{FF2B5EF4-FFF2-40B4-BE49-F238E27FC236}">
                  <a16:creationId xmlns:a16="http://schemas.microsoft.com/office/drawing/2014/main" id="{3B8E1A3C-F34B-C354-EC1D-C05954FF2000}"/>
                </a:ext>
              </a:extLst>
            </p:cNvPr>
            <p:cNvCxnSpPr>
              <a:cxnSpLocks noChangeShapeType="1"/>
            </p:cNvCxnSpPr>
            <p:nvPr/>
          </p:nvCxnSpPr>
          <p:spPr bwMode="auto">
            <a:xfrm flipH="1" flipV="1">
              <a:off x="7199" y="7680"/>
              <a:ext cx="503" cy="481"/>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grpSp>
      <p:pic>
        <p:nvPicPr>
          <p:cNvPr id="22" name="Resim 21">
            <a:extLst>
              <a:ext uri="{FF2B5EF4-FFF2-40B4-BE49-F238E27FC236}">
                <a16:creationId xmlns:a16="http://schemas.microsoft.com/office/drawing/2014/main" id="{7CCBD933-B292-8C6F-C82C-7C13958A0857}"/>
              </a:ext>
            </a:extLst>
          </p:cNvPr>
          <p:cNvPicPr>
            <a:picLocks noChangeAspect="1"/>
          </p:cNvPicPr>
          <p:nvPr/>
        </p:nvPicPr>
        <p:blipFill>
          <a:blip r:embed="rId4"/>
          <a:stretch>
            <a:fillRect/>
          </a:stretch>
        </p:blipFill>
        <p:spPr>
          <a:xfrm>
            <a:off x="7682863" y="3085750"/>
            <a:ext cx="3430299" cy="2227873"/>
          </a:xfrm>
          <a:prstGeom prst="rect">
            <a:avLst/>
          </a:prstGeom>
        </p:spPr>
      </p:pic>
    </p:spTree>
    <p:extLst>
      <p:ext uri="{BB962C8B-B14F-4D97-AF65-F5344CB8AC3E}">
        <p14:creationId xmlns:p14="http://schemas.microsoft.com/office/powerpoint/2010/main" val="189055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Başlık 1">
            <a:extLst>
              <a:ext uri="{FF2B5EF4-FFF2-40B4-BE49-F238E27FC236}">
                <a16:creationId xmlns:a16="http://schemas.microsoft.com/office/drawing/2014/main" id="{8BA3CEE9-9BFF-9980-4DD6-82C019130C6F}"/>
              </a:ext>
            </a:extLst>
          </p:cNvPr>
          <p:cNvSpPr>
            <a:spLocks noGrp="1"/>
          </p:cNvSpPr>
          <p:nvPr>
            <p:ph type="title"/>
          </p:nvPr>
        </p:nvSpPr>
        <p:spPr>
          <a:xfrm rot="16200000">
            <a:off x="-1325880" y="1947672"/>
            <a:ext cx="5961888" cy="2788920"/>
          </a:xfrm>
        </p:spPr>
        <p:txBody>
          <a:bodyPr anchor="ctr">
            <a:normAutofit/>
          </a:bodyPr>
          <a:lstStyle/>
          <a:p>
            <a:pPr algn="ctr"/>
            <a:r>
              <a:rPr lang="tr-TR" sz="8000" b="1" dirty="0">
                <a:solidFill>
                  <a:schemeClr val="bg1"/>
                </a:solidFill>
              </a:rPr>
              <a:t>AMAÇ</a:t>
            </a:r>
            <a:endParaRPr lang="en-US" sz="8000" b="1" dirty="0">
              <a:solidFill>
                <a:schemeClr val="bg1"/>
              </a:solidFill>
            </a:endParaRPr>
          </a:p>
        </p:txBody>
      </p:sp>
      <p:graphicFrame>
        <p:nvGraphicFramePr>
          <p:cNvPr id="5" name="İçerik Yer Tutucusu 2">
            <a:extLst>
              <a:ext uri="{FF2B5EF4-FFF2-40B4-BE49-F238E27FC236}">
                <a16:creationId xmlns:a16="http://schemas.microsoft.com/office/drawing/2014/main" id="{EAA1577F-4CD6-38BF-A286-611AB95981DE}"/>
              </a:ext>
            </a:extLst>
          </p:cNvPr>
          <p:cNvGraphicFramePr>
            <a:graphicFrameLocks noGrp="1"/>
          </p:cNvGraphicFramePr>
          <p:nvPr>
            <p:ph idx="1"/>
            <p:extLst>
              <p:ext uri="{D42A27DB-BD31-4B8C-83A1-F6EECF244321}">
                <p14:modId xmlns:p14="http://schemas.microsoft.com/office/powerpoint/2010/main" val="122601667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54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BC1096F6-1FB3-E5E1-69D1-85EFB4949A1D}"/>
              </a:ext>
            </a:extLst>
          </p:cNvPr>
          <p:cNvSpPr>
            <a:spLocks noChangeArrowheads="1"/>
          </p:cNvSpPr>
          <p:nvPr/>
        </p:nvSpPr>
        <p:spPr bwMode="auto">
          <a:xfrm>
            <a:off x="4800600" y="2667000"/>
            <a:ext cx="2438400" cy="8382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5" name="AutoShape 3">
            <a:extLst>
              <a:ext uri="{FF2B5EF4-FFF2-40B4-BE49-F238E27FC236}">
                <a16:creationId xmlns:a16="http://schemas.microsoft.com/office/drawing/2014/main" id="{47F480B7-5250-1BF7-B474-5136A8D6270C}"/>
              </a:ext>
            </a:extLst>
          </p:cNvPr>
          <p:cNvSpPr>
            <a:spLocks noChangeArrowheads="1"/>
          </p:cNvSpPr>
          <p:nvPr/>
        </p:nvSpPr>
        <p:spPr bwMode="auto">
          <a:xfrm>
            <a:off x="4648200" y="1676400"/>
            <a:ext cx="2743200" cy="990600"/>
          </a:xfrm>
          <a:prstGeom prst="triangle">
            <a:avLst>
              <a:gd name="adj" fmla="val 50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6" name="Text Box 4">
            <a:extLst>
              <a:ext uri="{FF2B5EF4-FFF2-40B4-BE49-F238E27FC236}">
                <a16:creationId xmlns:a16="http://schemas.microsoft.com/office/drawing/2014/main" id="{26C50984-F569-FE5B-2C31-A92EEC4D04CD}"/>
              </a:ext>
            </a:extLst>
          </p:cNvPr>
          <p:cNvSpPr txBox="1">
            <a:spLocks noChangeArrowheads="1"/>
          </p:cNvSpPr>
          <p:nvPr/>
        </p:nvSpPr>
        <p:spPr bwMode="auto">
          <a:xfrm>
            <a:off x="5181600" y="29718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b="1" dirty="0">
                <a:latin typeface="Times New Roman" panose="02020603050405020304" pitchFamily="18" charset="0"/>
              </a:rPr>
              <a:t>HASTANE</a:t>
            </a:r>
          </a:p>
        </p:txBody>
      </p:sp>
      <p:sp>
        <p:nvSpPr>
          <p:cNvPr id="310277" name="Line 5">
            <a:extLst>
              <a:ext uri="{FF2B5EF4-FFF2-40B4-BE49-F238E27FC236}">
                <a16:creationId xmlns:a16="http://schemas.microsoft.com/office/drawing/2014/main" id="{CB9B392C-6A04-8F47-A603-306B34D304B5}"/>
              </a:ext>
            </a:extLst>
          </p:cNvPr>
          <p:cNvSpPr>
            <a:spLocks noChangeShapeType="1"/>
          </p:cNvSpPr>
          <p:nvPr/>
        </p:nvSpPr>
        <p:spPr bwMode="auto">
          <a:xfrm flipV="1">
            <a:off x="3886200" y="3733800"/>
            <a:ext cx="762000" cy="762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8" name="Line 6">
            <a:extLst>
              <a:ext uri="{FF2B5EF4-FFF2-40B4-BE49-F238E27FC236}">
                <a16:creationId xmlns:a16="http://schemas.microsoft.com/office/drawing/2014/main" id="{D09ABDFE-0CEB-84B0-A601-176FEEC9945A}"/>
              </a:ext>
            </a:extLst>
          </p:cNvPr>
          <p:cNvSpPr>
            <a:spLocks noChangeShapeType="1"/>
          </p:cNvSpPr>
          <p:nvPr/>
        </p:nvSpPr>
        <p:spPr bwMode="auto">
          <a:xfrm>
            <a:off x="4419600" y="1219200"/>
            <a:ext cx="68580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9" name="Line 7">
            <a:extLst>
              <a:ext uri="{FF2B5EF4-FFF2-40B4-BE49-F238E27FC236}">
                <a16:creationId xmlns:a16="http://schemas.microsoft.com/office/drawing/2014/main" id="{710F4C21-AE3B-D340-490E-C4307EDA99C5}"/>
              </a:ext>
            </a:extLst>
          </p:cNvPr>
          <p:cNvSpPr>
            <a:spLocks noChangeShapeType="1"/>
          </p:cNvSpPr>
          <p:nvPr/>
        </p:nvSpPr>
        <p:spPr bwMode="auto">
          <a:xfrm flipV="1">
            <a:off x="3505200" y="2971800"/>
            <a:ext cx="914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0" name="Line 8">
            <a:extLst>
              <a:ext uri="{FF2B5EF4-FFF2-40B4-BE49-F238E27FC236}">
                <a16:creationId xmlns:a16="http://schemas.microsoft.com/office/drawing/2014/main" id="{3171AA47-46EE-6734-E8E3-2514C39ADEB7}"/>
              </a:ext>
            </a:extLst>
          </p:cNvPr>
          <p:cNvSpPr>
            <a:spLocks noChangeShapeType="1"/>
          </p:cNvSpPr>
          <p:nvPr/>
        </p:nvSpPr>
        <p:spPr bwMode="auto">
          <a:xfrm flipH="1">
            <a:off x="7010400" y="1219200"/>
            <a:ext cx="68580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1" name="Line 9">
            <a:extLst>
              <a:ext uri="{FF2B5EF4-FFF2-40B4-BE49-F238E27FC236}">
                <a16:creationId xmlns:a16="http://schemas.microsoft.com/office/drawing/2014/main" id="{FBBEE33C-09AF-0EB9-7FC0-2BC25104088A}"/>
              </a:ext>
            </a:extLst>
          </p:cNvPr>
          <p:cNvSpPr>
            <a:spLocks noChangeShapeType="1"/>
          </p:cNvSpPr>
          <p:nvPr/>
        </p:nvSpPr>
        <p:spPr bwMode="auto">
          <a:xfrm flipV="1">
            <a:off x="6172200" y="3886200"/>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2" name="Line 10">
            <a:extLst>
              <a:ext uri="{FF2B5EF4-FFF2-40B4-BE49-F238E27FC236}">
                <a16:creationId xmlns:a16="http://schemas.microsoft.com/office/drawing/2014/main" id="{2B8F2A66-E19A-B573-B652-4425E64F6913}"/>
              </a:ext>
            </a:extLst>
          </p:cNvPr>
          <p:cNvSpPr>
            <a:spLocks noChangeShapeType="1"/>
          </p:cNvSpPr>
          <p:nvPr/>
        </p:nvSpPr>
        <p:spPr bwMode="auto">
          <a:xfrm flipH="1" flipV="1">
            <a:off x="7391400" y="3886200"/>
            <a:ext cx="68580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3" name="Line 11">
            <a:extLst>
              <a:ext uri="{FF2B5EF4-FFF2-40B4-BE49-F238E27FC236}">
                <a16:creationId xmlns:a16="http://schemas.microsoft.com/office/drawing/2014/main" id="{0B3B76BF-40A0-6375-8EC6-C22D7D704529}"/>
              </a:ext>
            </a:extLst>
          </p:cNvPr>
          <p:cNvSpPr>
            <a:spLocks noChangeShapeType="1"/>
          </p:cNvSpPr>
          <p:nvPr/>
        </p:nvSpPr>
        <p:spPr bwMode="auto">
          <a:xfrm flipH="1">
            <a:off x="7620000" y="2895600"/>
            <a:ext cx="914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4" name="Line 12">
            <a:extLst>
              <a:ext uri="{FF2B5EF4-FFF2-40B4-BE49-F238E27FC236}">
                <a16:creationId xmlns:a16="http://schemas.microsoft.com/office/drawing/2014/main" id="{4AD389E7-520A-9E13-C053-65B017A6C582}"/>
              </a:ext>
            </a:extLst>
          </p:cNvPr>
          <p:cNvSpPr>
            <a:spLocks noChangeShapeType="1"/>
          </p:cNvSpPr>
          <p:nvPr/>
        </p:nvSpPr>
        <p:spPr bwMode="auto">
          <a:xfrm>
            <a:off x="5943600" y="685800"/>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85" name="Text Box 13">
            <a:extLst>
              <a:ext uri="{FF2B5EF4-FFF2-40B4-BE49-F238E27FC236}">
                <a16:creationId xmlns:a16="http://schemas.microsoft.com/office/drawing/2014/main" id="{844C8591-2227-1615-716C-8D034BE9FC80}"/>
              </a:ext>
            </a:extLst>
          </p:cNvPr>
          <p:cNvSpPr txBox="1">
            <a:spLocks noChangeArrowheads="1"/>
          </p:cNvSpPr>
          <p:nvPr/>
        </p:nvSpPr>
        <p:spPr bwMode="auto">
          <a:xfrm>
            <a:off x="2743200" y="4267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86" name="Text Box 14">
            <a:extLst>
              <a:ext uri="{FF2B5EF4-FFF2-40B4-BE49-F238E27FC236}">
                <a16:creationId xmlns:a16="http://schemas.microsoft.com/office/drawing/2014/main" id="{77A94EE1-1475-072E-2E6F-666FC42DB48C}"/>
              </a:ext>
            </a:extLst>
          </p:cNvPr>
          <p:cNvSpPr txBox="1">
            <a:spLocks noChangeArrowheads="1"/>
          </p:cNvSpPr>
          <p:nvPr/>
        </p:nvSpPr>
        <p:spPr bwMode="auto">
          <a:xfrm>
            <a:off x="2133600" y="2819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87" name="Text Box 15">
            <a:extLst>
              <a:ext uri="{FF2B5EF4-FFF2-40B4-BE49-F238E27FC236}">
                <a16:creationId xmlns:a16="http://schemas.microsoft.com/office/drawing/2014/main" id="{ABAAC7E6-621E-B76C-A40F-55A1097EFCE8}"/>
              </a:ext>
            </a:extLst>
          </p:cNvPr>
          <p:cNvSpPr txBox="1">
            <a:spLocks noChangeArrowheads="1"/>
          </p:cNvSpPr>
          <p:nvPr/>
        </p:nvSpPr>
        <p:spPr bwMode="auto">
          <a:xfrm>
            <a:off x="2590800" y="9144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88" name="Text Box 16">
            <a:extLst>
              <a:ext uri="{FF2B5EF4-FFF2-40B4-BE49-F238E27FC236}">
                <a16:creationId xmlns:a16="http://schemas.microsoft.com/office/drawing/2014/main" id="{1CCAE021-C91D-9F0E-D40C-2F5C9CE6CF71}"/>
              </a:ext>
            </a:extLst>
          </p:cNvPr>
          <p:cNvSpPr txBox="1">
            <a:spLocks noChangeArrowheads="1"/>
          </p:cNvSpPr>
          <p:nvPr/>
        </p:nvSpPr>
        <p:spPr bwMode="auto">
          <a:xfrm>
            <a:off x="7772400" y="9906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89" name="Text Box 17">
            <a:extLst>
              <a:ext uri="{FF2B5EF4-FFF2-40B4-BE49-F238E27FC236}">
                <a16:creationId xmlns:a16="http://schemas.microsoft.com/office/drawing/2014/main" id="{735B14C5-0246-6D46-C443-E9A3E4B9D997}"/>
              </a:ext>
            </a:extLst>
          </p:cNvPr>
          <p:cNvSpPr txBox="1">
            <a:spLocks noChangeArrowheads="1"/>
          </p:cNvSpPr>
          <p:nvPr/>
        </p:nvSpPr>
        <p:spPr bwMode="auto">
          <a:xfrm>
            <a:off x="8534400" y="26670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90" name="Text Box 18">
            <a:extLst>
              <a:ext uri="{FF2B5EF4-FFF2-40B4-BE49-F238E27FC236}">
                <a16:creationId xmlns:a16="http://schemas.microsoft.com/office/drawing/2014/main" id="{6EBBB3B4-08E3-929D-3583-2121FE142C03}"/>
              </a:ext>
            </a:extLst>
          </p:cNvPr>
          <p:cNvSpPr txBox="1">
            <a:spLocks noChangeArrowheads="1"/>
          </p:cNvSpPr>
          <p:nvPr/>
        </p:nvSpPr>
        <p:spPr bwMode="auto">
          <a:xfrm>
            <a:off x="7391400" y="45720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91" name="Text Box 19">
            <a:extLst>
              <a:ext uri="{FF2B5EF4-FFF2-40B4-BE49-F238E27FC236}">
                <a16:creationId xmlns:a16="http://schemas.microsoft.com/office/drawing/2014/main" id="{5C8FBBBC-BD0A-9AE5-54B0-9B1F68A8A593}"/>
              </a:ext>
            </a:extLst>
          </p:cNvPr>
          <p:cNvSpPr txBox="1">
            <a:spLocks noChangeArrowheads="1"/>
          </p:cNvSpPr>
          <p:nvPr/>
        </p:nvSpPr>
        <p:spPr bwMode="auto">
          <a:xfrm>
            <a:off x="5334000" y="48006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92" name="Text Box 20">
            <a:extLst>
              <a:ext uri="{FF2B5EF4-FFF2-40B4-BE49-F238E27FC236}">
                <a16:creationId xmlns:a16="http://schemas.microsoft.com/office/drawing/2014/main" id="{B8567F87-90BC-2B08-0012-6D7272A796F9}"/>
              </a:ext>
            </a:extLst>
          </p:cNvPr>
          <p:cNvSpPr txBox="1">
            <a:spLocks noChangeArrowheads="1"/>
          </p:cNvSpPr>
          <p:nvPr/>
        </p:nvSpPr>
        <p:spPr bwMode="auto">
          <a:xfrm>
            <a:off x="5029200" y="304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0293" name="Text Box 21">
            <a:extLst>
              <a:ext uri="{FF2B5EF4-FFF2-40B4-BE49-F238E27FC236}">
                <a16:creationId xmlns:a16="http://schemas.microsoft.com/office/drawing/2014/main" id="{055D7ED4-E0E6-8B1E-D07A-090091C413AC}"/>
              </a:ext>
            </a:extLst>
          </p:cNvPr>
          <p:cNvSpPr txBox="1">
            <a:spLocks noChangeArrowheads="1"/>
          </p:cNvSpPr>
          <p:nvPr/>
        </p:nvSpPr>
        <p:spPr bwMode="auto">
          <a:xfrm>
            <a:off x="2133600" y="5562601"/>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2000">
                <a:latin typeface="Arial" panose="020B0604020202020204" pitchFamily="34" charset="0"/>
              </a:rPr>
              <a:t>Sağlık ocakları kurulmamış ya da iyi çalışmıyor. Bütün hastalar doğrudan hastaneye gidiyor</a:t>
            </a:r>
            <a:endParaRPr lang="en-AU" altLang="en-US">
              <a:latin typeface="Times New Roman" panose="02020603050405020304" pitchFamily="18" charset="0"/>
            </a:endParaRPr>
          </a:p>
        </p:txBody>
      </p:sp>
    </p:spTree>
    <p:extLst>
      <p:ext uri="{BB962C8B-B14F-4D97-AF65-F5344CB8AC3E}">
        <p14:creationId xmlns:p14="http://schemas.microsoft.com/office/powerpoint/2010/main" val="277476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D3A68536-642E-7EAA-0E9D-F87B59B96929}"/>
              </a:ext>
            </a:extLst>
          </p:cNvPr>
          <p:cNvSpPr>
            <a:spLocks noChangeArrowheads="1"/>
          </p:cNvSpPr>
          <p:nvPr/>
        </p:nvSpPr>
        <p:spPr bwMode="auto">
          <a:xfrm>
            <a:off x="4800600" y="2819400"/>
            <a:ext cx="2438400" cy="8382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3" name="AutoShape 3">
            <a:extLst>
              <a:ext uri="{FF2B5EF4-FFF2-40B4-BE49-F238E27FC236}">
                <a16:creationId xmlns:a16="http://schemas.microsoft.com/office/drawing/2014/main" id="{4E3622B0-37F0-6F07-E404-F795B57625F2}"/>
              </a:ext>
            </a:extLst>
          </p:cNvPr>
          <p:cNvSpPr>
            <a:spLocks noChangeArrowheads="1"/>
          </p:cNvSpPr>
          <p:nvPr/>
        </p:nvSpPr>
        <p:spPr bwMode="auto">
          <a:xfrm>
            <a:off x="4648200" y="1828800"/>
            <a:ext cx="2743200" cy="990600"/>
          </a:xfrm>
          <a:prstGeom prst="triangle">
            <a:avLst>
              <a:gd name="adj" fmla="val 50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4" name="Text Box 4">
            <a:extLst>
              <a:ext uri="{FF2B5EF4-FFF2-40B4-BE49-F238E27FC236}">
                <a16:creationId xmlns:a16="http://schemas.microsoft.com/office/drawing/2014/main" id="{AFE486F4-3AE2-A5DB-2064-9578F2F38A53}"/>
              </a:ext>
            </a:extLst>
          </p:cNvPr>
          <p:cNvSpPr txBox="1">
            <a:spLocks noChangeArrowheads="1"/>
          </p:cNvSpPr>
          <p:nvPr/>
        </p:nvSpPr>
        <p:spPr bwMode="auto">
          <a:xfrm>
            <a:off x="5181600" y="29718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b="1" dirty="0">
                <a:latin typeface="Times New Roman" panose="02020603050405020304" pitchFamily="18" charset="0"/>
              </a:rPr>
              <a:t>HASTANE</a:t>
            </a:r>
          </a:p>
        </p:txBody>
      </p:sp>
      <p:sp>
        <p:nvSpPr>
          <p:cNvPr id="312325" name="Line 5">
            <a:extLst>
              <a:ext uri="{FF2B5EF4-FFF2-40B4-BE49-F238E27FC236}">
                <a16:creationId xmlns:a16="http://schemas.microsoft.com/office/drawing/2014/main" id="{C421E695-609F-2066-A471-72C7F4F47468}"/>
              </a:ext>
            </a:extLst>
          </p:cNvPr>
          <p:cNvSpPr>
            <a:spLocks noChangeShapeType="1"/>
          </p:cNvSpPr>
          <p:nvPr/>
        </p:nvSpPr>
        <p:spPr bwMode="auto">
          <a:xfrm flipV="1">
            <a:off x="2209800" y="4114800"/>
            <a:ext cx="6096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6" name="Line 6">
            <a:extLst>
              <a:ext uri="{FF2B5EF4-FFF2-40B4-BE49-F238E27FC236}">
                <a16:creationId xmlns:a16="http://schemas.microsoft.com/office/drawing/2014/main" id="{26198B8E-768B-4B12-1462-ABB41C5ACDA4}"/>
              </a:ext>
            </a:extLst>
          </p:cNvPr>
          <p:cNvSpPr>
            <a:spLocks noChangeShapeType="1"/>
          </p:cNvSpPr>
          <p:nvPr/>
        </p:nvSpPr>
        <p:spPr bwMode="auto">
          <a:xfrm>
            <a:off x="3352800" y="1447800"/>
            <a:ext cx="4572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7" name="Line 7">
            <a:extLst>
              <a:ext uri="{FF2B5EF4-FFF2-40B4-BE49-F238E27FC236}">
                <a16:creationId xmlns:a16="http://schemas.microsoft.com/office/drawing/2014/main" id="{67CBC43E-E6D7-FFB0-A216-27AE7C04ACD4}"/>
              </a:ext>
            </a:extLst>
          </p:cNvPr>
          <p:cNvSpPr>
            <a:spLocks noChangeShapeType="1"/>
          </p:cNvSpPr>
          <p:nvPr/>
        </p:nvSpPr>
        <p:spPr bwMode="auto">
          <a:xfrm flipH="1">
            <a:off x="8991600" y="1447800"/>
            <a:ext cx="4572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8" name="Line 8">
            <a:extLst>
              <a:ext uri="{FF2B5EF4-FFF2-40B4-BE49-F238E27FC236}">
                <a16:creationId xmlns:a16="http://schemas.microsoft.com/office/drawing/2014/main" id="{67BA7C8C-CD79-3545-1165-FF763465F33E}"/>
              </a:ext>
            </a:extLst>
          </p:cNvPr>
          <p:cNvSpPr>
            <a:spLocks noChangeShapeType="1"/>
          </p:cNvSpPr>
          <p:nvPr/>
        </p:nvSpPr>
        <p:spPr bwMode="auto">
          <a:xfrm flipV="1">
            <a:off x="3810000" y="4724400"/>
            <a:ext cx="4572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29" name="Line 9">
            <a:extLst>
              <a:ext uri="{FF2B5EF4-FFF2-40B4-BE49-F238E27FC236}">
                <a16:creationId xmlns:a16="http://schemas.microsoft.com/office/drawing/2014/main" id="{D233F54C-EB49-A583-F429-32DBF3207820}"/>
              </a:ext>
            </a:extLst>
          </p:cNvPr>
          <p:cNvSpPr>
            <a:spLocks noChangeShapeType="1"/>
          </p:cNvSpPr>
          <p:nvPr/>
        </p:nvSpPr>
        <p:spPr bwMode="auto">
          <a:xfrm flipH="1" flipV="1">
            <a:off x="7696200" y="4648200"/>
            <a:ext cx="381000" cy="381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0" name="Line 10">
            <a:extLst>
              <a:ext uri="{FF2B5EF4-FFF2-40B4-BE49-F238E27FC236}">
                <a16:creationId xmlns:a16="http://schemas.microsoft.com/office/drawing/2014/main" id="{49E4D904-C84C-AFA3-A5A3-9898D18B05FA}"/>
              </a:ext>
            </a:extLst>
          </p:cNvPr>
          <p:cNvSpPr>
            <a:spLocks noChangeShapeType="1"/>
          </p:cNvSpPr>
          <p:nvPr/>
        </p:nvSpPr>
        <p:spPr bwMode="auto">
          <a:xfrm flipH="1" flipV="1">
            <a:off x="9144000" y="3810000"/>
            <a:ext cx="609600" cy="304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1" name="Text Box 11">
            <a:extLst>
              <a:ext uri="{FF2B5EF4-FFF2-40B4-BE49-F238E27FC236}">
                <a16:creationId xmlns:a16="http://schemas.microsoft.com/office/drawing/2014/main" id="{C9983803-F412-97B6-0E9D-BB1E8FE34A2D}"/>
              </a:ext>
            </a:extLst>
          </p:cNvPr>
          <p:cNvSpPr txBox="1">
            <a:spLocks noChangeArrowheads="1"/>
          </p:cNvSpPr>
          <p:nvPr/>
        </p:nvSpPr>
        <p:spPr bwMode="auto">
          <a:xfrm>
            <a:off x="1828800" y="46482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2" name="Text Box 12">
            <a:extLst>
              <a:ext uri="{FF2B5EF4-FFF2-40B4-BE49-F238E27FC236}">
                <a16:creationId xmlns:a16="http://schemas.microsoft.com/office/drawing/2014/main" id="{3AFF1247-DAEF-4C5F-5001-E5387FB74B86}"/>
              </a:ext>
            </a:extLst>
          </p:cNvPr>
          <p:cNvSpPr txBox="1">
            <a:spLocks noChangeArrowheads="1"/>
          </p:cNvSpPr>
          <p:nvPr/>
        </p:nvSpPr>
        <p:spPr bwMode="auto">
          <a:xfrm>
            <a:off x="2057400" y="1371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3" name="Text Box 13">
            <a:extLst>
              <a:ext uri="{FF2B5EF4-FFF2-40B4-BE49-F238E27FC236}">
                <a16:creationId xmlns:a16="http://schemas.microsoft.com/office/drawing/2014/main" id="{E589DDC7-6836-4053-7A98-5BC2C28988F0}"/>
              </a:ext>
            </a:extLst>
          </p:cNvPr>
          <p:cNvSpPr txBox="1">
            <a:spLocks noChangeArrowheads="1"/>
          </p:cNvSpPr>
          <p:nvPr/>
        </p:nvSpPr>
        <p:spPr bwMode="auto">
          <a:xfrm>
            <a:off x="9220200" y="1143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4" name="Text Box 14">
            <a:extLst>
              <a:ext uri="{FF2B5EF4-FFF2-40B4-BE49-F238E27FC236}">
                <a16:creationId xmlns:a16="http://schemas.microsoft.com/office/drawing/2014/main" id="{1E92A0BB-B3D4-7DA9-BB81-1188072D5132}"/>
              </a:ext>
            </a:extLst>
          </p:cNvPr>
          <p:cNvSpPr txBox="1">
            <a:spLocks noChangeArrowheads="1"/>
          </p:cNvSpPr>
          <p:nvPr/>
        </p:nvSpPr>
        <p:spPr bwMode="auto">
          <a:xfrm>
            <a:off x="9220200" y="4267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5" name="Text Box 15">
            <a:extLst>
              <a:ext uri="{FF2B5EF4-FFF2-40B4-BE49-F238E27FC236}">
                <a16:creationId xmlns:a16="http://schemas.microsoft.com/office/drawing/2014/main" id="{1BCF7B57-E5BD-51B2-B8C6-76748F12D892}"/>
              </a:ext>
            </a:extLst>
          </p:cNvPr>
          <p:cNvSpPr txBox="1">
            <a:spLocks noChangeArrowheads="1"/>
          </p:cNvSpPr>
          <p:nvPr/>
        </p:nvSpPr>
        <p:spPr bwMode="auto">
          <a:xfrm>
            <a:off x="7620000" y="5105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6" name="Text Box 16">
            <a:extLst>
              <a:ext uri="{FF2B5EF4-FFF2-40B4-BE49-F238E27FC236}">
                <a16:creationId xmlns:a16="http://schemas.microsoft.com/office/drawing/2014/main" id="{08C7EE1B-C1EB-9D3C-E8A7-3F97A7907708}"/>
              </a:ext>
            </a:extLst>
          </p:cNvPr>
          <p:cNvSpPr txBox="1">
            <a:spLocks noChangeArrowheads="1"/>
          </p:cNvSpPr>
          <p:nvPr/>
        </p:nvSpPr>
        <p:spPr bwMode="auto">
          <a:xfrm>
            <a:off x="3048000" y="5105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600">
                <a:latin typeface="Times New Roman" panose="02020603050405020304" pitchFamily="18" charset="0"/>
              </a:rPr>
              <a:t>100 HASTA</a:t>
            </a:r>
            <a:endParaRPr lang="en-AU" altLang="en-US">
              <a:latin typeface="Times New Roman" panose="02020603050405020304" pitchFamily="18" charset="0"/>
            </a:endParaRPr>
          </a:p>
        </p:txBody>
      </p:sp>
      <p:sp>
        <p:nvSpPr>
          <p:cNvPr id="312337" name="Text Box 17">
            <a:extLst>
              <a:ext uri="{FF2B5EF4-FFF2-40B4-BE49-F238E27FC236}">
                <a16:creationId xmlns:a16="http://schemas.microsoft.com/office/drawing/2014/main" id="{B2305511-ADFD-9D72-31FD-74C902F6D998}"/>
              </a:ext>
            </a:extLst>
          </p:cNvPr>
          <p:cNvSpPr txBox="1">
            <a:spLocks noChangeArrowheads="1"/>
          </p:cNvSpPr>
          <p:nvPr/>
        </p:nvSpPr>
        <p:spPr bwMode="auto">
          <a:xfrm>
            <a:off x="1905000" y="5562601"/>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2000">
                <a:latin typeface="Arial" panose="020B0604020202020204" pitchFamily="34" charset="0"/>
              </a:rPr>
              <a:t>Sağlık ocakları  iyi çalışıyor. Seçilmiş hastalar hastaneye sevk ediliyor.</a:t>
            </a:r>
            <a:endParaRPr lang="en-AU" altLang="en-US">
              <a:latin typeface="Times New Roman" panose="02020603050405020304" pitchFamily="18" charset="0"/>
            </a:endParaRPr>
          </a:p>
        </p:txBody>
      </p:sp>
      <p:sp>
        <p:nvSpPr>
          <p:cNvPr id="312338" name="Rectangle 18">
            <a:extLst>
              <a:ext uri="{FF2B5EF4-FFF2-40B4-BE49-F238E27FC236}">
                <a16:creationId xmlns:a16="http://schemas.microsoft.com/office/drawing/2014/main" id="{5228D326-9FA8-AAB0-7527-C5C21BC8BDFB}"/>
              </a:ext>
            </a:extLst>
          </p:cNvPr>
          <p:cNvSpPr>
            <a:spLocks noChangeArrowheads="1"/>
          </p:cNvSpPr>
          <p:nvPr/>
        </p:nvSpPr>
        <p:spPr bwMode="auto">
          <a:xfrm>
            <a:off x="8229600" y="35814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9" name="AutoShape 19">
            <a:extLst>
              <a:ext uri="{FF2B5EF4-FFF2-40B4-BE49-F238E27FC236}">
                <a16:creationId xmlns:a16="http://schemas.microsoft.com/office/drawing/2014/main" id="{BCA35381-D127-2373-1481-F94730FD0D89}"/>
              </a:ext>
            </a:extLst>
          </p:cNvPr>
          <p:cNvSpPr>
            <a:spLocks noChangeArrowheads="1"/>
          </p:cNvSpPr>
          <p:nvPr/>
        </p:nvSpPr>
        <p:spPr bwMode="auto">
          <a:xfrm>
            <a:off x="2743200" y="31242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0" name="AutoShape 20">
            <a:extLst>
              <a:ext uri="{FF2B5EF4-FFF2-40B4-BE49-F238E27FC236}">
                <a16:creationId xmlns:a16="http://schemas.microsoft.com/office/drawing/2014/main" id="{7381E651-9470-1EE4-A4B2-376CBB4FA4E2}"/>
              </a:ext>
            </a:extLst>
          </p:cNvPr>
          <p:cNvSpPr>
            <a:spLocks noChangeArrowheads="1"/>
          </p:cNvSpPr>
          <p:nvPr/>
        </p:nvSpPr>
        <p:spPr bwMode="auto">
          <a:xfrm>
            <a:off x="8077200" y="31242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1" name="AutoShape 21">
            <a:extLst>
              <a:ext uri="{FF2B5EF4-FFF2-40B4-BE49-F238E27FC236}">
                <a16:creationId xmlns:a16="http://schemas.microsoft.com/office/drawing/2014/main" id="{13DE8EE0-475E-E573-E002-40CB475DE469}"/>
              </a:ext>
            </a:extLst>
          </p:cNvPr>
          <p:cNvSpPr>
            <a:spLocks noChangeArrowheads="1"/>
          </p:cNvSpPr>
          <p:nvPr/>
        </p:nvSpPr>
        <p:spPr bwMode="auto">
          <a:xfrm>
            <a:off x="6553200" y="38862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2" name="AutoShape 22">
            <a:extLst>
              <a:ext uri="{FF2B5EF4-FFF2-40B4-BE49-F238E27FC236}">
                <a16:creationId xmlns:a16="http://schemas.microsoft.com/office/drawing/2014/main" id="{CBBF0D74-9BAE-F27F-3BE0-4ABCC16E5C54}"/>
              </a:ext>
            </a:extLst>
          </p:cNvPr>
          <p:cNvSpPr>
            <a:spLocks noChangeArrowheads="1"/>
          </p:cNvSpPr>
          <p:nvPr/>
        </p:nvSpPr>
        <p:spPr bwMode="auto">
          <a:xfrm>
            <a:off x="4343400" y="38100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3" name="AutoShape 23">
            <a:extLst>
              <a:ext uri="{FF2B5EF4-FFF2-40B4-BE49-F238E27FC236}">
                <a16:creationId xmlns:a16="http://schemas.microsoft.com/office/drawing/2014/main" id="{37DDEB5E-65AA-2422-3F6C-8841F6BDBD8C}"/>
              </a:ext>
            </a:extLst>
          </p:cNvPr>
          <p:cNvSpPr>
            <a:spLocks noChangeArrowheads="1"/>
          </p:cNvSpPr>
          <p:nvPr/>
        </p:nvSpPr>
        <p:spPr bwMode="auto">
          <a:xfrm>
            <a:off x="8077200" y="16764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4" name="AutoShape 24">
            <a:extLst>
              <a:ext uri="{FF2B5EF4-FFF2-40B4-BE49-F238E27FC236}">
                <a16:creationId xmlns:a16="http://schemas.microsoft.com/office/drawing/2014/main" id="{20B4367A-54A0-A0D1-3A9B-A3FEED5F8B99}"/>
              </a:ext>
            </a:extLst>
          </p:cNvPr>
          <p:cNvSpPr>
            <a:spLocks noChangeArrowheads="1"/>
          </p:cNvSpPr>
          <p:nvPr/>
        </p:nvSpPr>
        <p:spPr bwMode="auto">
          <a:xfrm>
            <a:off x="3733800" y="1524000"/>
            <a:ext cx="1066800" cy="457200"/>
          </a:xfrm>
          <a:prstGeom prst="triangle">
            <a:avLst>
              <a:gd name="adj" fmla="val 50000"/>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5" name="Rectangle 25">
            <a:extLst>
              <a:ext uri="{FF2B5EF4-FFF2-40B4-BE49-F238E27FC236}">
                <a16:creationId xmlns:a16="http://schemas.microsoft.com/office/drawing/2014/main" id="{C2C21238-C291-25DC-7F36-EB1706169EAC}"/>
              </a:ext>
            </a:extLst>
          </p:cNvPr>
          <p:cNvSpPr>
            <a:spLocks noChangeArrowheads="1"/>
          </p:cNvSpPr>
          <p:nvPr/>
        </p:nvSpPr>
        <p:spPr bwMode="auto">
          <a:xfrm>
            <a:off x="8229600" y="21336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6" name="Rectangle 26">
            <a:extLst>
              <a:ext uri="{FF2B5EF4-FFF2-40B4-BE49-F238E27FC236}">
                <a16:creationId xmlns:a16="http://schemas.microsoft.com/office/drawing/2014/main" id="{C31C44FA-A5B4-2D83-3DA7-8C986772A3C9}"/>
              </a:ext>
            </a:extLst>
          </p:cNvPr>
          <p:cNvSpPr>
            <a:spLocks noChangeArrowheads="1"/>
          </p:cNvSpPr>
          <p:nvPr/>
        </p:nvSpPr>
        <p:spPr bwMode="auto">
          <a:xfrm>
            <a:off x="3886200" y="19812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7" name="Rectangle 27">
            <a:extLst>
              <a:ext uri="{FF2B5EF4-FFF2-40B4-BE49-F238E27FC236}">
                <a16:creationId xmlns:a16="http://schemas.microsoft.com/office/drawing/2014/main" id="{E6416541-D577-6580-2611-526810C7A633}"/>
              </a:ext>
            </a:extLst>
          </p:cNvPr>
          <p:cNvSpPr>
            <a:spLocks noChangeArrowheads="1"/>
          </p:cNvSpPr>
          <p:nvPr/>
        </p:nvSpPr>
        <p:spPr bwMode="auto">
          <a:xfrm>
            <a:off x="2895600" y="35814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8" name="Rectangle 28">
            <a:extLst>
              <a:ext uri="{FF2B5EF4-FFF2-40B4-BE49-F238E27FC236}">
                <a16:creationId xmlns:a16="http://schemas.microsoft.com/office/drawing/2014/main" id="{DEBED752-9681-FC77-EC6E-8AABDFF0B6FB}"/>
              </a:ext>
            </a:extLst>
          </p:cNvPr>
          <p:cNvSpPr>
            <a:spLocks noChangeArrowheads="1"/>
          </p:cNvSpPr>
          <p:nvPr/>
        </p:nvSpPr>
        <p:spPr bwMode="auto">
          <a:xfrm>
            <a:off x="4495800" y="42672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49" name="Rectangle 29">
            <a:extLst>
              <a:ext uri="{FF2B5EF4-FFF2-40B4-BE49-F238E27FC236}">
                <a16:creationId xmlns:a16="http://schemas.microsoft.com/office/drawing/2014/main" id="{C67228BC-57BA-9A3E-0054-886E13617E3F}"/>
              </a:ext>
            </a:extLst>
          </p:cNvPr>
          <p:cNvSpPr>
            <a:spLocks noChangeArrowheads="1"/>
          </p:cNvSpPr>
          <p:nvPr/>
        </p:nvSpPr>
        <p:spPr bwMode="auto">
          <a:xfrm>
            <a:off x="6705600" y="4343400"/>
            <a:ext cx="762000" cy="457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50" name="Text Box 30">
            <a:extLst>
              <a:ext uri="{FF2B5EF4-FFF2-40B4-BE49-F238E27FC236}">
                <a16:creationId xmlns:a16="http://schemas.microsoft.com/office/drawing/2014/main" id="{2A4337E0-40F6-C6E8-7FE9-C67752E88C38}"/>
              </a:ext>
            </a:extLst>
          </p:cNvPr>
          <p:cNvSpPr txBox="1">
            <a:spLocks noChangeArrowheads="1"/>
          </p:cNvSpPr>
          <p:nvPr/>
        </p:nvSpPr>
        <p:spPr bwMode="auto">
          <a:xfrm>
            <a:off x="2438401" y="228600"/>
            <a:ext cx="512191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u="sng">
                <a:latin typeface="Arial" panose="020B0604020202020204" pitchFamily="34" charset="0"/>
              </a:rPr>
              <a:t>Sağlık ocakları  hastanenin yükünü hafifleten</a:t>
            </a:r>
          </a:p>
          <a:p>
            <a:pPr eaLnBrk="0" hangingPunct="0"/>
            <a:r>
              <a:rPr lang="en-AU" altLang="en-US" b="1" u="sng">
                <a:latin typeface="Arial" panose="020B0604020202020204" pitchFamily="34" charset="0"/>
              </a:rPr>
              <a:t> süzgeçlerdir</a:t>
            </a:r>
            <a:r>
              <a:rPr lang="en-AU" altLang="en-US" sz="2000">
                <a:latin typeface="Arial" panose="020B0604020202020204" pitchFamily="34" charset="0"/>
              </a:rPr>
              <a:t>.</a:t>
            </a:r>
          </a:p>
        </p:txBody>
      </p:sp>
      <p:sp>
        <p:nvSpPr>
          <p:cNvPr id="312351" name="Text Box 31">
            <a:extLst>
              <a:ext uri="{FF2B5EF4-FFF2-40B4-BE49-F238E27FC236}">
                <a16:creationId xmlns:a16="http://schemas.microsoft.com/office/drawing/2014/main" id="{7A849A8D-DCF0-6131-6249-798B0E24675A}"/>
              </a:ext>
            </a:extLst>
          </p:cNvPr>
          <p:cNvSpPr txBox="1">
            <a:spLocks noChangeArrowheads="1"/>
          </p:cNvSpPr>
          <p:nvPr/>
        </p:nvSpPr>
        <p:spPr bwMode="auto">
          <a:xfrm>
            <a:off x="6781800" y="4419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2" name="Text Box 32">
            <a:extLst>
              <a:ext uri="{FF2B5EF4-FFF2-40B4-BE49-F238E27FC236}">
                <a16:creationId xmlns:a16="http://schemas.microsoft.com/office/drawing/2014/main" id="{0D3B3836-A875-2253-0758-CD469DBB0281}"/>
              </a:ext>
            </a:extLst>
          </p:cNvPr>
          <p:cNvSpPr txBox="1">
            <a:spLocks noChangeArrowheads="1"/>
          </p:cNvSpPr>
          <p:nvPr/>
        </p:nvSpPr>
        <p:spPr bwMode="auto">
          <a:xfrm>
            <a:off x="2971800" y="3657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3" name="Text Box 33">
            <a:extLst>
              <a:ext uri="{FF2B5EF4-FFF2-40B4-BE49-F238E27FC236}">
                <a16:creationId xmlns:a16="http://schemas.microsoft.com/office/drawing/2014/main" id="{3234E4C2-0EE0-E147-8A12-97B4E1E93CAA}"/>
              </a:ext>
            </a:extLst>
          </p:cNvPr>
          <p:cNvSpPr txBox="1">
            <a:spLocks noChangeArrowheads="1"/>
          </p:cNvSpPr>
          <p:nvPr/>
        </p:nvSpPr>
        <p:spPr bwMode="auto">
          <a:xfrm>
            <a:off x="4572000" y="4343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4" name="Text Box 34">
            <a:extLst>
              <a:ext uri="{FF2B5EF4-FFF2-40B4-BE49-F238E27FC236}">
                <a16:creationId xmlns:a16="http://schemas.microsoft.com/office/drawing/2014/main" id="{4C1DDE95-BB5B-03CC-6195-3BFEEE672E12}"/>
              </a:ext>
            </a:extLst>
          </p:cNvPr>
          <p:cNvSpPr txBox="1">
            <a:spLocks noChangeArrowheads="1"/>
          </p:cNvSpPr>
          <p:nvPr/>
        </p:nvSpPr>
        <p:spPr bwMode="auto">
          <a:xfrm>
            <a:off x="3962400" y="2057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5" name="Text Box 35">
            <a:extLst>
              <a:ext uri="{FF2B5EF4-FFF2-40B4-BE49-F238E27FC236}">
                <a16:creationId xmlns:a16="http://schemas.microsoft.com/office/drawing/2014/main" id="{84A9B905-D753-4D88-A9DB-EFE23EC8C189}"/>
              </a:ext>
            </a:extLst>
          </p:cNvPr>
          <p:cNvSpPr txBox="1">
            <a:spLocks noChangeArrowheads="1"/>
          </p:cNvSpPr>
          <p:nvPr/>
        </p:nvSpPr>
        <p:spPr bwMode="auto">
          <a:xfrm>
            <a:off x="8305800" y="3657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6" name="Text Box 36">
            <a:extLst>
              <a:ext uri="{FF2B5EF4-FFF2-40B4-BE49-F238E27FC236}">
                <a16:creationId xmlns:a16="http://schemas.microsoft.com/office/drawing/2014/main" id="{5A5BADAD-D2F7-E5E1-A94F-470D8D3E7451}"/>
              </a:ext>
            </a:extLst>
          </p:cNvPr>
          <p:cNvSpPr txBox="1">
            <a:spLocks noChangeArrowheads="1"/>
          </p:cNvSpPr>
          <p:nvPr/>
        </p:nvSpPr>
        <p:spPr bwMode="auto">
          <a:xfrm>
            <a:off x="8229600" y="2209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400">
                <a:solidFill>
                  <a:schemeClr val="bg1"/>
                </a:solidFill>
                <a:latin typeface="Times New Roman" panose="02020603050405020304" pitchFamily="18" charset="0"/>
              </a:rPr>
              <a:t>ocak</a:t>
            </a:r>
          </a:p>
        </p:txBody>
      </p:sp>
      <p:sp>
        <p:nvSpPr>
          <p:cNvPr id="312357" name="Line 37">
            <a:extLst>
              <a:ext uri="{FF2B5EF4-FFF2-40B4-BE49-F238E27FC236}">
                <a16:creationId xmlns:a16="http://schemas.microsoft.com/office/drawing/2014/main" id="{4489CBF6-F54D-277B-7B14-607AFB75AC36}"/>
              </a:ext>
            </a:extLst>
          </p:cNvPr>
          <p:cNvSpPr>
            <a:spLocks noChangeShapeType="1"/>
          </p:cNvSpPr>
          <p:nvPr/>
        </p:nvSpPr>
        <p:spPr bwMode="auto">
          <a:xfrm flipV="1">
            <a:off x="3810000" y="35814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58" name="Text Box 38">
            <a:extLst>
              <a:ext uri="{FF2B5EF4-FFF2-40B4-BE49-F238E27FC236}">
                <a16:creationId xmlns:a16="http://schemas.microsoft.com/office/drawing/2014/main" id="{B1CCA26A-989B-CC30-10E6-D735A9B02FA1}"/>
              </a:ext>
            </a:extLst>
          </p:cNvPr>
          <p:cNvSpPr txBox="1">
            <a:spLocks noChangeArrowheads="1"/>
          </p:cNvSpPr>
          <p:nvPr/>
        </p:nvSpPr>
        <p:spPr bwMode="auto">
          <a:xfrm>
            <a:off x="731520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59" name="Text Box 39">
            <a:extLst>
              <a:ext uri="{FF2B5EF4-FFF2-40B4-BE49-F238E27FC236}">
                <a16:creationId xmlns:a16="http://schemas.microsoft.com/office/drawing/2014/main" id="{55DDC1AE-068C-D1F1-80B6-B9B5D4EC6DEA}"/>
              </a:ext>
            </a:extLst>
          </p:cNvPr>
          <p:cNvSpPr txBox="1">
            <a:spLocks noChangeArrowheads="1"/>
          </p:cNvSpPr>
          <p:nvPr/>
        </p:nvSpPr>
        <p:spPr bwMode="auto">
          <a:xfrm>
            <a:off x="7543800" y="26670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60" name="Text Box 40">
            <a:extLst>
              <a:ext uri="{FF2B5EF4-FFF2-40B4-BE49-F238E27FC236}">
                <a16:creationId xmlns:a16="http://schemas.microsoft.com/office/drawing/2014/main" id="{BE2C0801-69B0-337C-0204-C9514F701B21}"/>
              </a:ext>
            </a:extLst>
          </p:cNvPr>
          <p:cNvSpPr txBox="1">
            <a:spLocks noChangeArrowheads="1"/>
          </p:cNvSpPr>
          <p:nvPr/>
        </p:nvSpPr>
        <p:spPr bwMode="auto">
          <a:xfrm>
            <a:off x="3657600" y="26670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61" name="Text Box 41">
            <a:extLst>
              <a:ext uri="{FF2B5EF4-FFF2-40B4-BE49-F238E27FC236}">
                <a16:creationId xmlns:a16="http://schemas.microsoft.com/office/drawing/2014/main" id="{9D46E881-A627-A0CD-959D-68DC954AECB4}"/>
              </a:ext>
            </a:extLst>
          </p:cNvPr>
          <p:cNvSpPr txBox="1">
            <a:spLocks noChangeArrowheads="1"/>
          </p:cNvSpPr>
          <p:nvPr/>
        </p:nvSpPr>
        <p:spPr bwMode="auto">
          <a:xfrm>
            <a:off x="6096000" y="3733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62" name="Text Box 42">
            <a:extLst>
              <a:ext uri="{FF2B5EF4-FFF2-40B4-BE49-F238E27FC236}">
                <a16:creationId xmlns:a16="http://schemas.microsoft.com/office/drawing/2014/main" id="{CE380118-F2B4-23D0-EF87-D1DBEF0CD871}"/>
              </a:ext>
            </a:extLst>
          </p:cNvPr>
          <p:cNvSpPr txBox="1">
            <a:spLocks noChangeArrowheads="1"/>
          </p:cNvSpPr>
          <p:nvPr/>
        </p:nvSpPr>
        <p:spPr bwMode="auto">
          <a:xfrm>
            <a:off x="5105400" y="3733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63" name="Text Box 43">
            <a:extLst>
              <a:ext uri="{FF2B5EF4-FFF2-40B4-BE49-F238E27FC236}">
                <a16:creationId xmlns:a16="http://schemas.microsoft.com/office/drawing/2014/main" id="{0F0E13FD-EA0C-0705-E9EF-42DBC537293C}"/>
              </a:ext>
            </a:extLst>
          </p:cNvPr>
          <p:cNvSpPr txBox="1">
            <a:spLocks noChangeArrowheads="1"/>
          </p:cNvSpPr>
          <p:nvPr/>
        </p:nvSpPr>
        <p:spPr bwMode="auto">
          <a:xfrm>
            <a:off x="3886200" y="32766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AU" altLang="en-US" sz="1200">
                <a:latin typeface="Times New Roman" panose="02020603050405020304" pitchFamily="18" charset="0"/>
              </a:rPr>
              <a:t>10 hasta</a:t>
            </a:r>
            <a:endParaRPr lang="en-AU" altLang="en-US">
              <a:latin typeface="Times New Roman" panose="02020603050405020304" pitchFamily="18" charset="0"/>
            </a:endParaRPr>
          </a:p>
        </p:txBody>
      </p:sp>
      <p:sp>
        <p:nvSpPr>
          <p:cNvPr id="312364" name="Line 44">
            <a:extLst>
              <a:ext uri="{FF2B5EF4-FFF2-40B4-BE49-F238E27FC236}">
                <a16:creationId xmlns:a16="http://schemas.microsoft.com/office/drawing/2014/main" id="{A10DA2D2-AB40-7D10-FCFF-D1689A0FDC4C}"/>
              </a:ext>
            </a:extLst>
          </p:cNvPr>
          <p:cNvSpPr>
            <a:spLocks noChangeShapeType="1"/>
          </p:cNvSpPr>
          <p:nvPr/>
        </p:nvSpPr>
        <p:spPr bwMode="auto">
          <a:xfrm>
            <a:off x="4038600" y="24384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5" name="Line 45">
            <a:extLst>
              <a:ext uri="{FF2B5EF4-FFF2-40B4-BE49-F238E27FC236}">
                <a16:creationId xmlns:a16="http://schemas.microsoft.com/office/drawing/2014/main" id="{450B1852-F841-12FB-20EE-695D7BB72DA9}"/>
              </a:ext>
            </a:extLst>
          </p:cNvPr>
          <p:cNvSpPr>
            <a:spLocks noChangeShapeType="1"/>
          </p:cNvSpPr>
          <p:nvPr/>
        </p:nvSpPr>
        <p:spPr bwMode="auto">
          <a:xfrm flipV="1">
            <a:off x="5334000" y="37338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6" name="Line 46">
            <a:extLst>
              <a:ext uri="{FF2B5EF4-FFF2-40B4-BE49-F238E27FC236}">
                <a16:creationId xmlns:a16="http://schemas.microsoft.com/office/drawing/2014/main" id="{17080200-2426-2DC3-FCE7-424A2E038440}"/>
              </a:ext>
            </a:extLst>
          </p:cNvPr>
          <p:cNvSpPr>
            <a:spLocks noChangeShapeType="1"/>
          </p:cNvSpPr>
          <p:nvPr/>
        </p:nvSpPr>
        <p:spPr bwMode="auto">
          <a:xfrm flipH="1" flipV="1">
            <a:off x="6096000" y="38100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7" name="Line 47">
            <a:extLst>
              <a:ext uri="{FF2B5EF4-FFF2-40B4-BE49-F238E27FC236}">
                <a16:creationId xmlns:a16="http://schemas.microsoft.com/office/drawing/2014/main" id="{3897D8BE-963E-ED67-A029-99D679CE947A}"/>
              </a:ext>
            </a:extLst>
          </p:cNvPr>
          <p:cNvSpPr>
            <a:spLocks noChangeShapeType="1"/>
          </p:cNvSpPr>
          <p:nvPr/>
        </p:nvSpPr>
        <p:spPr bwMode="auto">
          <a:xfrm flipH="1" flipV="1">
            <a:off x="7391400" y="35052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68" name="Line 48">
            <a:extLst>
              <a:ext uri="{FF2B5EF4-FFF2-40B4-BE49-F238E27FC236}">
                <a16:creationId xmlns:a16="http://schemas.microsoft.com/office/drawing/2014/main" id="{66E7C16D-C4F1-04CD-BCC8-A8DC23779E71}"/>
              </a:ext>
            </a:extLst>
          </p:cNvPr>
          <p:cNvSpPr>
            <a:spLocks noChangeShapeType="1"/>
          </p:cNvSpPr>
          <p:nvPr/>
        </p:nvSpPr>
        <p:spPr bwMode="auto">
          <a:xfrm flipH="1">
            <a:off x="7467600" y="24384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8364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FBD8F0-4613-D83B-C829-6BE5781D24A0}"/>
              </a:ext>
            </a:extLst>
          </p:cNvPr>
          <p:cNvSpPr>
            <a:spLocks noGrp="1"/>
          </p:cNvSpPr>
          <p:nvPr>
            <p:ph type="title"/>
          </p:nvPr>
        </p:nvSpPr>
        <p:spPr>
          <a:xfrm>
            <a:off x="237173" y="362561"/>
            <a:ext cx="2770187" cy="2287588"/>
          </a:xfrm>
        </p:spPr>
        <p:txBody>
          <a:bodyPr anchor="ctr">
            <a:normAutofit/>
          </a:bodyPr>
          <a:lstStyle/>
          <a:p>
            <a:r>
              <a:rPr lang="tr-TR" sz="3600" dirty="0"/>
              <a:t>Bir Benzetme</a:t>
            </a:r>
            <a:endParaRPr lang="en-US" sz="3600" dirty="0"/>
          </a:p>
        </p:txBody>
      </p:sp>
      <p:sp>
        <p:nvSpPr>
          <p:cNvPr id="3" name="İçerik Yer Tutucusu 2">
            <a:extLst>
              <a:ext uri="{FF2B5EF4-FFF2-40B4-BE49-F238E27FC236}">
                <a16:creationId xmlns:a16="http://schemas.microsoft.com/office/drawing/2014/main" id="{995EB573-3C55-6BEE-C071-C46455912E51}"/>
              </a:ext>
            </a:extLst>
          </p:cNvPr>
          <p:cNvSpPr>
            <a:spLocks noGrp="1"/>
          </p:cNvSpPr>
          <p:nvPr>
            <p:ph idx="1"/>
          </p:nvPr>
        </p:nvSpPr>
        <p:spPr>
          <a:xfrm>
            <a:off x="2651760" y="327026"/>
            <a:ext cx="9057635" cy="3408488"/>
          </a:xfrm>
        </p:spPr>
        <p:txBody>
          <a:bodyPr anchor="ctr">
            <a:normAutofit fontScale="92500" lnSpcReduction="10000"/>
          </a:bodyPr>
          <a:lstStyle/>
          <a:p>
            <a:pPr marL="685800" indent="-457200">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Mustafa Kemal, “</a:t>
            </a:r>
            <a:r>
              <a:rPr lang="tr-TR" b="1" kern="100" dirty="0">
                <a:effectLst/>
                <a:latin typeface="Calibri" panose="020F0502020204030204" pitchFamily="34" charset="0"/>
                <a:ea typeface="Calibri" panose="020F0502020204030204" pitchFamily="34" charset="0"/>
                <a:cs typeface="Arial" panose="020B0604020202020204" pitchFamily="34" charset="0"/>
              </a:rPr>
              <a:t>Hattı müdafaa yoktur, sathı müdafaa vardır; o satıh bütün vatandır</a:t>
            </a:r>
            <a:r>
              <a:rPr lang="tr-TR" kern="100" dirty="0">
                <a:effectLst/>
                <a:latin typeface="Calibri" panose="020F0502020204030204" pitchFamily="34" charset="0"/>
                <a:ea typeface="Calibri" panose="020F0502020204030204" pitchFamily="34" charset="0"/>
                <a:cs typeface="Arial" panose="020B0604020202020204" pitchFamily="34" charset="0"/>
              </a:rPr>
              <a:t>”, yani savunma cephelerde değil, ülkenin her yerinde yapılacaktır, düşmana her yerde göğüs gerilecektir, demişti.  </a:t>
            </a:r>
          </a:p>
          <a:p>
            <a:pPr marL="685800" indent="-457200">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224 Sayılı Sağlık Hizmetlerinin Sosyalleştirilmesi Hakkında Kanun da sağlık savaşının hastanelerde, büyük kentlerde, yalnızca verem, sıtma, trahom, frengi cephelerinde değil, ülke sathında yaygın olarak, sağlığı ilgilendiren her alanda ve her yerde yapılmasını öngörmüştür. </a:t>
            </a:r>
            <a:endParaRPr lang="en-US"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p>
        </p:txBody>
      </p:sp>
      <p:pic>
        <p:nvPicPr>
          <p:cNvPr id="5" name="Resim 4">
            <a:extLst>
              <a:ext uri="{FF2B5EF4-FFF2-40B4-BE49-F238E27FC236}">
                <a16:creationId xmlns:a16="http://schemas.microsoft.com/office/drawing/2014/main" id="{AC161B52-F229-1164-396A-2BA594A108E0}"/>
              </a:ext>
            </a:extLst>
          </p:cNvPr>
          <p:cNvPicPr>
            <a:picLocks noChangeAspect="1"/>
          </p:cNvPicPr>
          <p:nvPr/>
        </p:nvPicPr>
        <p:blipFill rotWithShape="1">
          <a:blip r:embed="rId2"/>
          <a:srcRect t="2049"/>
          <a:stretch/>
        </p:blipFill>
        <p:spPr>
          <a:xfrm>
            <a:off x="1188720" y="3429000"/>
            <a:ext cx="10160000" cy="3408489"/>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301756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çerik Yer Tutucusu 3" descr="https://upload.wikimedia.org/wikipedia/commons/3/37/%C3%96mer_Beh%C3%A7et_Uz.jpg">
            <a:hlinkClick r:id="rId2"/>
            <a:extLst>
              <a:ext uri="{FF2B5EF4-FFF2-40B4-BE49-F238E27FC236}">
                <a16:creationId xmlns:a16="http://schemas.microsoft.com/office/drawing/2014/main" id="{31872AE0-6C64-C9D5-7749-9881AF40BD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0960" b="-1"/>
          <a:stretch/>
        </p:blipFill>
        <p:spPr bwMode="auto">
          <a:xfrm>
            <a:off x="-3048" y="1089965"/>
            <a:ext cx="2522728" cy="371474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İçerik Yer Tutucusu 3">
            <a:extLst>
              <a:ext uri="{FF2B5EF4-FFF2-40B4-BE49-F238E27FC236}">
                <a16:creationId xmlns:a16="http://schemas.microsoft.com/office/drawing/2014/main" id="{5B0D3694-CBD0-174A-6F9E-7CEFDB3AC079}"/>
              </a:ext>
            </a:extLst>
          </p:cNvPr>
          <p:cNvGraphicFramePr>
            <a:graphicFrameLocks/>
          </p:cNvGraphicFramePr>
          <p:nvPr>
            <p:extLst>
              <p:ext uri="{D42A27DB-BD31-4B8C-83A1-F6EECF244321}">
                <p14:modId xmlns:p14="http://schemas.microsoft.com/office/powerpoint/2010/main" val="1536519380"/>
              </p:ext>
            </p:extLst>
          </p:nvPr>
        </p:nvGraphicFramePr>
        <p:xfrm>
          <a:off x="2611120" y="159288"/>
          <a:ext cx="8879840" cy="6410048"/>
        </p:xfrm>
        <a:graphic>
          <a:graphicData uri="http://schemas.openxmlformats.org/drawingml/2006/table">
            <a:tbl>
              <a:tblPr firstRow="1" bandRow="1">
                <a:tableStyleId>{5C22544A-7EE6-4342-B048-85BDC9FD1C3A}</a:tableStyleId>
              </a:tblPr>
              <a:tblGrid>
                <a:gridCol w="8879840">
                  <a:extLst>
                    <a:ext uri="{9D8B030D-6E8A-4147-A177-3AD203B41FA5}">
                      <a16:colId xmlns:a16="http://schemas.microsoft.com/office/drawing/2014/main" val="273742320"/>
                    </a:ext>
                  </a:extLst>
                </a:gridCol>
              </a:tblGrid>
              <a:tr h="710972">
                <a:tc>
                  <a:txBody>
                    <a:bodyPr/>
                    <a:lstStyle/>
                    <a:p>
                      <a:pPr algn="ctr"/>
                      <a:r>
                        <a:rPr lang="tr-TR" sz="3600" dirty="0"/>
                        <a:t>Milli Sağlık Planının içeriği (1946)</a:t>
                      </a:r>
                      <a:endParaRPr lang="en-US" sz="3600" dirty="0"/>
                    </a:p>
                  </a:txBody>
                  <a:tcPr/>
                </a:tc>
                <a:extLst>
                  <a:ext uri="{0D108BD9-81ED-4DB2-BD59-A6C34878D82A}">
                    <a16:rowId xmlns:a16="http://schemas.microsoft.com/office/drawing/2014/main" val="819799962"/>
                  </a:ext>
                </a:extLst>
              </a:tr>
              <a:tr h="1136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Nüfusa göre örgütlenme</a:t>
                      </a:r>
                      <a:r>
                        <a:rPr lang="tr-TR" sz="3200" b="1" kern="100" dirty="0">
                          <a:effectLst/>
                          <a:latin typeface="Calibri" panose="020F0502020204030204" pitchFamily="34" charset="0"/>
                          <a:ea typeface="Calibri" panose="020F0502020204030204" pitchFamily="34" charset="0"/>
                          <a:cs typeface="Arial" panose="020B0604020202020204" pitchFamily="34" charset="0"/>
                        </a:rPr>
                        <a:t>:  </a:t>
                      </a:r>
                      <a:r>
                        <a:rPr lang="tr-TR" sz="3200" kern="100" dirty="0">
                          <a:effectLst/>
                          <a:latin typeface="Calibri" panose="020F0502020204030204" pitchFamily="34" charset="0"/>
                          <a:ea typeface="Calibri" panose="020F0502020204030204" pitchFamily="34" charset="0"/>
                          <a:cs typeface="Arial" panose="020B0604020202020204" pitchFamily="34" charset="0"/>
                        </a:rPr>
                        <a:t>20.000 nüfusa SAĞLIK MERKEZİ</a:t>
                      </a:r>
                    </a:p>
                  </a:txBody>
                  <a:tcPr/>
                </a:tc>
                <a:extLst>
                  <a:ext uri="{0D108BD9-81ED-4DB2-BD59-A6C34878D82A}">
                    <a16:rowId xmlns:a16="http://schemas.microsoft.com/office/drawing/2014/main" val="1101709899"/>
                  </a:ext>
                </a:extLst>
              </a:tr>
              <a:tr h="710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Köy grupları</a:t>
                      </a:r>
                      <a:r>
                        <a:rPr lang="tr-TR" sz="4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tr-TR" sz="3200" kern="100" dirty="0">
                          <a:effectLst/>
                          <a:latin typeface="Calibri" panose="020F0502020204030204" pitchFamily="34" charset="0"/>
                          <a:ea typeface="Calibri" panose="020F0502020204030204" pitchFamily="34" charset="0"/>
                          <a:cs typeface="Arial" panose="020B0604020202020204" pitchFamily="34" charset="0"/>
                        </a:rPr>
                        <a:t>Köy ebeleri</a:t>
                      </a:r>
                    </a:p>
                  </a:txBody>
                  <a:tcPr/>
                </a:tc>
                <a:extLst>
                  <a:ext uri="{0D108BD9-81ED-4DB2-BD59-A6C34878D82A}">
                    <a16:rowId xmlns:a16="http://schemas.microsoft.com/office/drawing/2014/main" val="2260661579"/>
                  </a:ext>
                </a:extLst>
              </a:tr>
              <a:tr h="1136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Ekip hizmeti: </a:t>
                      </a:r>
                      <a:r>
                        <a:rPr lang="tr-TR" sz="3200" kern="100" dirty="0">
                          <a:effectLst/>
                          <a:latin typeface="Calibri" panose="020F0502020204030204" pitchFamily="34" charset="0"/>
                          <a:ea typeface="Calibri" panose="020F0502020204030204" pitchFamily="34" charset="0"/>
                          <a:cs typeface="Arial" panose="020B0604020202020204" pitchFamily="34" charset="0"/>
                        </a:rPr>
                        <a:t>2 hekim, </a:t>
                      </a:r>
                      <a:r>
                        <a:rPr lang="tr-TR" sz="3200" dirty="0">
                          <a:effectLst/>
                          <a:latin typeface="Calibri" panose="020F0502020204030204" pitchFamily="34" charset="0"/>
                          <a:ea typeface="Calibri" panose="020F0502020204030204" pitchFamily="34" charset="0"/>
                          <a:cs typeface="Arial" panose="020B0604020202020204" pitchFamily="34" charset="0"/>
                        </a:rPr>
                        <a:t>2 hekim, 1 sağlık memuru, 1 ebe, 1 ziyaretçi hemşire </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54332203"/>
                  </a:ext>
                </a:extLst>
              </a:tr>
              <a:tr h="1103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Birleştirilmiş hizmet</a:t>
                      </a:r>
                      <a:r>
                        <a:rPr lang="tr-TR" sz="3200" b="1" kern="100" dirty="0">
                          <a:effectLst/>
                          <a:latin typeface="Calibri" panose="020F0502020204030204" pitchFamily="34" charset="0"/>
                          <a:ea typeface="Calibri" panose="020F0502020204030204" pitchFamily="34" charset="0"/>
                          <a:cs typeface="Arial" panose="020B0604020202020204" pitchFamily="34" charset="0"/>
                        </a:rPr>
                        <a:t>:</a:t>
                      </a:r>
                      <a:r>
                        <a:rPr lang="tr-TR" sz="3200" kern="100" dirty="0">
                          <a:effectLst/>
                          <a:latin typeface="Calibri" panose="020F0502020204030204" pitchFamily="34" charset="0"/>
                          <a:ea typeface="Calibri" panose="020F0502020204030204" pitchFamily="34" charset="0"/>
                          <a:cs typeface="Arial" panose="020B0604020202020204" pitchFamily="34" charset="0"/>
                        </a:rPr>
                        <a:t> Kırsal hastane + mobil hizmet</a:t>
                      </a:r>
                    </a:p>
                  </a:txBody>
                  <a:tcPr/>
                </a:tc>
                <a:extLst>
                  <a:ext uri="{0D108BD9-81ED-4DB2-BD59-A6C34878D82A}">
                    <a16:rowId xmlns:a16="http://schemas.microsoft.com/office/drawing/2014/main" val="714266322"/>
                  </a:ext>
                </a:extLst>
              </a:tr>
              <a:tr h="710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Hekim eğitimi:</a:t>
                      </a:r>
                      <a:r>
                        <a:rPr lang="tr-TR" sz="40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3200" kern="100" dirty="0">
                          <a:effectLst/>
                          <a:latin typeface="Calibri" panose="020F0502020204030204" pitchFamily="34" charset="0"/>
                          <a:ea typeface="Times New Roman" panose="02020603050405020304" pitchFamily="18" charset="0"/>
                          <a:cs typeface="Times New Roman" panose="02020603050405020304" pitchFamily="18" charset="0"/>
                        </a:rPr>
                        <a:t>7 Tıp Fakültesi / Yetimhane</a:t>
                      </a:r>
                    </a:p>
                  </a:txBody>
                  <a:tcPr/>
                </a:tc>
                <a:extLst>
                  <a:ext uri="{0D108BD9-81ED-4DB2-BD59-A6C34878D82A}">
                    <a16:rowId xmlns:a16="http://schemas.microsoft.com/office/drawing/2014/main" val="1547943690"/>
                  </a:ext>
                </a:extLst>
              </a:tr>
              <a:tr h="710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Finansman</a:t>
                      </a:r>
                      <a:r>
                        <a:rPr lang="tr-TR" sz="3200" b="1" kern="100"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3200" kern="100" dirty="0">
                          <a:effectLst/>
                          <a:latin typeface="Calibri" panose="020F0502020204030204" pitchFamily="34" charset="0"/>
                          <a:ea typeface="Times New Roman" panose="02020603050405020304" pitchFamily="18" charset="0"/>
                          <a:cs typeface="Times New Roman" panose="02020603050405020304" pitchFamily="18" charset="0"/>
                        </a:rPr>
                        <a:t> Sağlık Bankası; Sigorta</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958488188"/>
                  </a:ext>
                </a:extLst>
              </a:tr>
            </a:tbl>
          </a:graphicData>
        </a:graphic>
      </p:graphicFrame>
    </p:spTree>
    <p:extLst>
      <p:ext uri="{BB962C8B-B14F-4D97-AF65-F5344CB8AC3E}">
        <p14:creationId xmlns:p14="http://schemas.microsoft.com/office/powerpoint/2010/main" val="86207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3D7A66-DFB5-D839-6273-7C1ACE12998E}"/>
              </a:ext>
            </a:extLst>
          </p:cNvPr>
          <p:cNvSpPr>
            <a:spLocks noGrp="1"/>
          </p:cNvSpPr>
          <p:nvPr>
            <p:ph type="title"/>
          </p:nvPr>
        </p:nvSpPr>
        <p:spPr>
          <a:xfrm>
            <a:off x="243840" y="1153572"/>
            <a:ext cx="3738880" cy="4461163"/>
          </a:xfrm>
        </p:spPr>
        <p:txBody>
          <a:bodyPr>
            <a:normAutofit/>
          </a:bodyPr>
          <a:lstStyle/>
          <a:p>
            <a:r>
              <a:rPr lang="tr-TR" sz="4400" b="1" dirty="0">
                <a:effectLst/>
                <a:latin typeface="Calibri" panose="020F0502020204030204" pitchFamily="34" charset="0"/>
                <a:ea typeface="Times New Roman" panose="02020603050405020304" pitchFamily="18" charset="0"/>
                <a:cs typeface="Times New Roman" panose="02020603050405020304" pitchFamily="18" charset="0"/>
              </a:rPr>
              <a:t>Sosyalleştirme ile ilgili darboğazlar</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98DEA934-92D1-E27F-2F54-59E3CBDB0556}"/>
              </a:ext>
            </a:extLst>
          </p:cNvPr>
          <p:cNvSpPr>
            <a:spLocks noGrp="1"/>
          </p:cNvSpPr>
          <p:nvPr>
            <p:ph idx="1"/>
          </p:nvPr>
        </p:nvSpPr>
        <p:spPr>
          <a:xfrm>
            <a:off x="4447308" y="591344"/>
            <a:ext cx="6906491" cy="5585619"/>
          </a:xfrm>
        </p:spPr>
        <p:txBody>
          <a:bodyPr anchor="ctr">
            <a:normAutofit/>
          </a:bodyPr>
          <a:lstStyle/>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Yasa tasarısının hızla ve kamuda tartışılmadan kabul edilmiş olması,</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Yöneticilerin sosyalleştirilmiş sağlık hizmeti modelini kavrayamaması,</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Sadece sağlık ocaklarını düzenleyen bir yasa olarak algılanması,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Uygulamanın Doğu Anadolu’dan başlatılması ve uzun süre bu bölge dışında uygulanmaması,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Muş ili uygulamalarının değerlendirilmemesi,</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9581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EE73B62-CFD2-17FA-164E-7B5256ECB91D}"/>
              </a:ext>
            </a:extLst>
          </p:cNvPr>
          <p:cNvSpPr>
            <a:spLocks noGrp="1"/>
          </p:cNvSpPr>
          <p:nvPr>
            <p:ph type="title"/>
          </p:nvPr>
        </p:nvSpPr>
        <p:spPr>
          <a:xfrm>
            <a:off x="213360" y="1153572"/>
            <a:ext cx="3673874" cy="4461163"/>
          </a:xfrm>
        </p:spPr>
        <p:txBody>
          <a:bodyPr>
            <a:normAutofit/>
          </a:bodyPr>
          <a:lstStyle/>
          <a:p>
            <a:r>
              <a:rPr lang="tr-TR" sz="4400" b="1" dirty="0">
                <a:effectLst/>
                <a:latin typeface="Calibri" panose="020F0502020204030204" pitchFamily="34" charset="0"/>
                <a:ea typeface="Times New Roman" panose="02020603050405020304" pitchFamily="18" charset="0"/>
                <a:cs typeface="Times New Roman" panose="02020603050405020304" pitchFamily="18" charset="0"/>
              </a:rPr>
              <a:t>Sosyalleştirme ile ilgili </a:t>
            </a:r>
            <a:r>
              <a:rPr lang="tr-TR" b="1" dirty="0">
                <a:latin typeface="Calibri" panose="020F0502020204030204" pitchFamily="34" charset="0"/>
                <a:ea typeface="Times New Roman" panose="02020603050405020304" pitchFamily="18" charset="0"/>
                <a:cs typeface="Times New Roman" panose="02020603050405020304" pitchFamily="18" charset="0"/>
              </a:rPr>
              <a:t>darboğazlar</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E174A4BD-0DD3-2C06-39BE-15BFE3B22BB3}"/>
              </a:ext>
            </a:extLst>
          </p:cNvPr>
          <p:cNvSpPr>
            <a:spLocks noGrp="1"/>
          </p:cNvSpPr>
          <p:nvPr>
            <p:ph idx="1"/>
          </p:nvPr>
        </p:nvSpPr>
        <p:spPr>
          <a:xfrm>
            <a:off x="4447308" y="591344"/>
            <a:ext cx="6906491" cy="5585619"/>
          </a:xfrm>
        </p:spPr>
        <p:txBody>
          <a:bodyPr anchor="ctr">
            <a:normAutofit/>
          </a:bodyPr>
          <a:lstStyle/>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Devlet Planlama Teşkilatı’ndan gerekli yatırım önceliklerinin sağlanamaması,</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Sosyalleştirilmiş sağlık hizmetleri modeli içinde yer almaması gerektiği halde dikey örgütlenme kuruluşlarının (AÇS –AP merkezi gibi) kaldırılamaması,</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Sağlık ocaklarının teknik altyapısının geliştirilememesi,</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Kent tipi sağlık ocağı modelinin tam olarak geliştirilememesi,</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Sağlık ocağı hekimlerinin niteliklerinin halk tarafından yetersiz gibi algılanması,</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sz="2600" dirty="0">
                <a:effectLst/>
                <a:latin typeface="Calibri" panose="020F0502020204030204" pitchFamily="34" charset="0"/>
                <a:ea typeface="Times New Roman" panose="02020603050405020304" pitchFamily="18" charset="0"/>
                <a:cs typeface="Times New Roman" panose="02020603050405020304" pitchFamily="18" charset="0"/>
              </a:rPr>
              <a:t>Sevk zincirinin etkili biçimde işletilememesi,</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131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CCDAA2D-45A9-572B-3BE7-655D7C090485}"/>
              </a:ext>
            </a:extLst>
          </p:cNvPr>
          <p:cNvSpPr>
            <a:spLocks noGrp="1"/>
          </p:cNvSpPr>
          <p:nvPr>
            <p:ph type="title"/>
          </p:nvPr>
        </p:nvSpPr>
        <p:spPr>
          <a:xfrm>
            <a:off x="264160" y="1153572"/>
            <a:ext cx="3623074" cy="4461163"/>
          </a:xfrm>
        </p:spPr>
        <p:txBody>
          <a:bodyPr>
            <a:normAutofit/>
          </a:bodyPr>
          <a:lstStyle/>
          <a:p>
            <a:r>
              <a:rPr lang="tr-TR" sz="4400" b="1" dirty="0">
                <a:effectLst/>
                <a:latin typeface="Calibri" panose="020F0502020204030204" pitchFamily="34" charset="0"/>
                <a:ea typeface="Times New Roman" panose="02020603050405020304" pitchFamily="18" charset="0"/>
                <a:cs typeface="Times New Roman" panose="02020603050405020304" pitchFamily="18" charset="0"/>
              </a:rPr>
              <a:t>Sosyalleştirme ile ilgili </a:t>
            </a:r>
            <a:r>
              <a:rPr lang="tr-TR" b="1" dirty="0">
                <a:latin typeface="Calibri" panose="020F0502020204030204" pitchFamily="34" charset="0"/>
                <a:ea typeface="Times New Roman" panose="02020603050405020304" pitchFamily="18" charset="0"/>
                <a:cs typeface="Times New Roman" panose="02020603050405020304" pitchFamily="18" charset="0"/>
              </a:rPr>
              <a:t>darboğazlar</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95238662-6813-CD95-AEB2-E3B53A315B88}"/>
              </a:ext>
            </a:extLst>
          </p:cNvPr>
          <p:cNvSpPr>
            <a:spLocks noGrp="1"/>
          </p:cNvSpPr>
          <p:nvPr>
            <p:ph idx="1"/>
          </p:nvPr>
        </p:nvSpPr>
        <p:spPr>
          <a:xfrm>
            <a:off x="4447308" y="591344"/>
            <a:ext cx="6906491" cy="5585619"/>
          </a:xfrm>
        </p:spPr>
        <p:txBody>
          <a:bodyPr anchor="ctr">
            <a:normAutofit/>
          </a:bodyPr>
          <a:lstStyle/>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Hastaların doğrudan hastanelere başvuramamalarına olan hoşnutsuzluk,</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Eğitim bölgelerinin yeterince kurulup desteklenememesi,</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Yeterli ve sürekli politik kararlılığın olmaması,  politik baskılar,</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Sosyalleştirme terimine duyulan tepki  (sosyalizm ile karıştırılması),</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1000"/>
              </a:spcAft>
              <a:buFont typeface="Symbol" panose="05050102010706020507" pitchFamily="18" charset="2"/>
              <a:buChar char=""/>
            </a:pPr>
            <a:r>
              <a:rPr lang="tr-TR" dirty="0">
                <a:effectLst/>
                <a:latin typeface="Calibri" panose="020F0502020204030204" pitchFamily="34" charset="0"/>
                <a:ea typeface="Times New Roman" panose="02020603050405020304" pitchFamily="18" charset="0"/>
                <a:cs typeface="Times New Roman" panose="02020603050405020304" pitchFamily="18" charset="0"/>
              </a:rPr>
              <a:t>Toplum katılımının sağlanamaması.</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874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4E1C925-10E3-6966-BDE9-AD3AB231CD21}"/>
              </a:ext>
            </a:extLst>
          </p:cNvPr>
          <p:cNvSpPr>
            <a:spLocks noGrp="1"/>
          </p:cNvSpPr>
          <p:nvPr>
            <p:ph type="title"/>
          </p:nvPr>
        </p:nvSpPr>
        <p:spPr>
          <a:xfrm>
            <a:off x="686834" y="1153572"/>
            <a:ext cx="3200400" cy="4461163"/>
          </a:xfrm>
        </p:spPr>
        <p:txBody>
          <a:bodyPr>
            <a:normAutofit/>
          </a:bodyPr>
          <a:lstStyle/>
          <a:p>
            <a:r>
              <a:rPr lang="tr-TR" b="1" dirty="0"/>
              <a:t>1982 yılında durum</a:t>
            </a:r>
            <a:endParaRPr lang="en-US" b="1" dirty="0"/>
          </a:p>
        </p:txBody>
      </p:sp>
      <p:sp>
        <p:nvSpPr>
          <p:cNvPr id="22"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644C3976-2729-CC8D-5CA6-25942C29EDCA}"/>
              </a:ext>
            </a:extLst>
          </p:cNvPr>
          <p:cNvSpPr>
            <a:spLocks noGrp="1"/>
          </p:cNvSpPr>
          <p:nvPr>
            <p:ph idx="1"/>
          </p:nvPr>
        </p:nvSpPr>
        <p:spPr>
          <a:xfrm>
            <a:off x="4167272" y="319088"/>
            <a:ext cx="7750408" cy="6335712"/>
          </a:xfrm>
        </p:spPr>
        <p:txBody>
          <a:bodyPr anchor="ctr">
            <a:normAutofit/>
          </a:bodyPr>
          <a:lstStyle/>
          <a:p>
            <a:r>
              <a:rPr lang="tr-TR" sz="2400" b="1" dirty="0"/>
              <a:t>Sosyalleştirmenin 15 yıl içinde bütün ülkeye yayılması gerekiyordu</a:t>
            </a:r>
          </a:p>
          <a:p>
            <a:r>
              <a:rPr lang="tr-TR" sz="2400" b="1" dirty="0"/>
              <a:t>1976 / Kanun 5 yıl uzatıldı (1981 yılına kadar)</a:t>
            </a:r>
          </a:p>
          <a:p>
            <a:r>
              <a:rPr lang="tr-TR" sz="2400" b="1" dirty="0"/>
              <a:t>1981 / Kanunun uzatılması ihmal edildi</a:t>
            </a:r>
          </a:p>
          <a:p>
            <a:r>
              <a:rPr lang="tr-TR" sz="2400" b="1" dirty="0"/>
              <a:t>1982 yılında (21 yıl sonra) 67 ilin 47 tanesi sosyalleştirilmişti</a:t>
            </a:r>
          </a:p>
          <a:p>
            <a:r>
              <a:rPr lang="tr-TR" sz="2400" b="1" dirty="0"/>
              <a:t>1982 / Kanun 5 yıl uzatıldı (1987 yılına kadar)</a:t>
            </a:r>
          </a:p>
          <a:p>
            <a:r>
              <a:rPr lang="tr-TR" sz="2400" b="1" dirty="0"/>
              <a:t>Madde 17 yorumlandı; </a:t>
            </a:r>
          </a:p>
          <a:p>
            <a:pPr lvl="1"/>
            <a:r>
              <a:rPr lang="tr-TR" b="1" dirty="0"/>
              <a:t>Kamu binaları tahsis edildi</a:t>
            </a:r>
          </a:p>
          <a:p>
            <a:pPr lvl="1"/>
            <a:r>
              <a:rPr lang="tr-TR" b="1" dirty="0"/>
              <a:t>Binalar kiralandı</a:t>
            </a:r>
          </a:p>
          <a:p>
            <a:pPr lvl="1"/>
            <a:r>
              <a:rPr lang="tr-TR" b="1" dirty="0"/>
              <a:t>Vakıf ve dernekler devreye girdi</a:t>
            </a:r>
          </a:p>
          <a:p>
            <a:r>
              <a:rPr lang="tr-TR" sz="2400" b="1" dirty="0"/>
              <a:t>20 ilin planlaması bir yıl içinde tamamlandı</a:t>
            </a:r>
          </a:p>
          <a:p>
            <a:r>
              <a:rPr lang="tr-TR" sz="2400" b="1" dirty="0"/>
              <a:t>1983 yılı sonunda sosyalleştirme bütün ülkeye yayıldı</a:t>
            </a:r>
          </a:p>
        </p:txBody>
      </p:sp>
    </p:spTree>
    <p:extLst>
      <p:ext uri="{BB962C8B-B14F-4D97-AF65-F5344CB8AC3E}">
        <p14:creationId xmlns:p14="http://schemas.microsoft.com/office/powerpoint/2010/main" val="405365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4B165B-BFC6-BFC2-9408-CFD0B209DE03}"/>
              </a:ext>
            </a:extLst>
          </p:cNvPr>
          <p:cNvSpPr>
            <a:spLocks noGrp="1"/>
          </p:cNvSpPr>
          <p:nvPr>
            <p:ph type="title"/>
          </p:nvPr>
        </p:nvSpPr>
        <p:spPr/>
        <p:txBody>
          <a:bodyPr/>
          <a:lstStyle/>
          <a:p>
            <a:endParaRPr lang="en-US"/>
          </a:p>
        </p:txBody>
      </p:sp>
      <p:sp>
        <p:nvSpPr>
          <p:cNvPr id="3" name="Metin Yer Tutucusu 2">
            <a:extLst>
              <a:ext uri="{FF2B5EF4-FFF2-40B4-BE49-F238E27FC236}">
                <a16:creationId xmlns:a16="http://schemas.microsoft.com/office/drawing/2014/main" id="{A4016EA1-ED0E-9D78-B039-DBAD20FBAA17}"/>
              </a:ext>
            </a:extLst>
          </p:cNvPr>
          <p:cNvSpPr>
            <a:spLocks noGrp="1"/>
          </p:cNvSpPr>
          <p:nvPr>
            <p:ph type="body" idx="1"/>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Arial" panose="020B0604020202020204" pitchFamily="34" charset="0"/>
              </a:rPr>
              <a:t>1963    (2. </a:t>
            </a:r>
            <a:r>
              <a:rPr lang="en-US" sz="3600" b="1" dirty="0" err="1">
                <a:effectLst/>
                <a:latin typeface="Calibri" panose="020F0502020204030204" pitchFamily="34" charset="0"/>
                <a:ea typeface="Calibri" panose="020F0502020204030204" pitchFamily="34" charset="0"/>
                <a:cs typeface="Arial" panose="020B0604020202020204" pitchFamily="34" charset="0"/>
              </a:rPr>
              <a:t>Yıl</a:t>
            </a:r>
            <a:r>
              <a:rPr lang="en-US" sz="3600" b="1" dirty="0">
                <a:effectLst/>
                <a:latin typeface="Calibri" panose="020F0502020204030204" pitchFamily="34" charset="0"/>
                <a:ea typeface="Calibri" panose="020F0502020204030204" pitchFamily="34" charset="0"/>
                <a:cs typeface="Arial" panose="020B0604020202020204" pitchFamily="34" charset="0"/>
              </a:rPr>
              <a:t>)</a:t>
            </a:r>
            <a:endParaRPr lang="en-US" sz="3600" dirty="0"/>
          </a:p>
        </p:txBody>
      </p:sp>
      <p:sp>
        <p:nvSpPr>
          <p:cNvPr id="5" name="Metin Yer Tutucusu 4">
            <a:extLst>
              <a:ext uri="{FF2B5EF4-FFF2-40B4-BE49-F238E27FC236}">
                <a16:creationId xmlns:a16="http://schemas.microsoft.com/office/drawing/2014/main" id="{C265304B-007D-6B87-34CF-3ABC9CA4331C}"/>
              </a:ext>
            </a:extLst>
          </p:cNvPr>
          <p:cNvSpPr>
            <a:spLocks noGrp="1"/>
          </p:cNvSpPr>
          <p:nvPr>
            <p:ph type="body" sz="quarter" idx="3"/>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Arial" panose="020B0604020202020204" pitchFamily="34" charset="0"/>
              </a:rPr>
              <a:t>1965    (4. </a:t>
            </a:r>
            <a:r>
              <a:rPr lang="en-US" sz="3600" b="1" dirty="0" err="1">
                <a:effectLst/>
                <a:latin typeface="Calibri" panose="020F0502020204030204" pitchFamily="34" charset="0"/>
                <a:ea typeface="Calibri" panose="020F0502020204030204" pitchFamily="34" charset="0"/>
                <a:cs typeface="Arial" panose="020B0604020202020204" pitchFamily="34" charset="0"/>
              </a:rPr>
              <a:t>Yıl</a:t>
            </a:r>
            <a:r>
              <a:rPr lang="en-US" sz="3600" b="1" dirty="0">
                <a:effectLst/>
                <a:latin typeface="Calibri" panose="020F0502020204030204" pitchFamily="34" charset="0"/>
                <a:ea typeface="Calibri" panose="020F0502020204030204" pitchFamily="34" charset="0"/>
                <a:cs typeface="Arial" panose="020B0604020202020204" pitchFamily="34" charset="0"/>
              </a:rPr>
              <a:t>)</a:t>
            </a:r>
            <a:endParaRPr lang="en-US" sz="3600" dirty="0"/>
          </a:p>
        </p:txBody>
      </p:sp>
      <p:pic>
        <p:nvPicPr>
          <p:cNvPr id="7" name="İçerik Yer Tutucusu 6" descr="diyagram, metin, harita içeren bir resim&#10;&#10;Açıklama otomatik olarak oluşturuldu">
            <a:extLst>
              <a:ext uri="{FF2B5EF4-FFF2-40B4-BE49-F238E27FC236}">
                <a16:creationId xmlns:a16="http://schemas.microsoft.com/office/drawing/2014/main" id="{9408E7C0-A43B-4DAA-DF77-81F010AB6FF0}"/>
              </a:ext>
            </a:extLst>
          </p:cNvPr>
          <p:cNvPicPr>
            <a:picLocks noGrp="1" noChangeAspect="1"/>
          </p:cNvPicPr>
          <p:nvPr>
            <p:ph sz="half" idx="2"/>
          </p:nvPr>
        </p:nvPicPr>
        <p:blipFill>
          <a:blip r:embed="rId2"/>
          <a:stretch>
            <a:fillRect/>
          </a:stretch>
        </p:blipFill>
        <p:spPr>
          <a:xfrm>
            <a:off x="924560" y="3428999"/>
            <a:ext cx="4639957" cy="2397027"/>
          </a:xfrm>
          <a:prstGeom prst="rect">
            <a:avLst/>
          </a:prstGeom>
        </p:spPr>
      </p:pic>
      <p:pic>
        <p:nvPicPr>
          <p:cNvPr id="8" name="İçerik Yer Tutucusu 7" descr="harita, diyagram, metin, atlas içeren bir resim&#10;&#10;Açıklama otomatik olarak oluşturuldu">
            <a:extLst>
              <a:ext uri="{FF2B5EF4-FFF2-40B4-BE49-F238E27FC236}">
                <a16:creationId xmlns:a16="http://schemas.microsoft.com/office/drawing/2014/main" id="{EBF31481-BFC6-BF34-9C2B-6479372798A6}"/>
              </a:ext>
            </a:extLst>
          </p:cNvPr>
          <p:cNvPicPr>
            <a:picLocks noGrp="1" noChangeAspect="1"/>
          </p:cNvPicPr>
          <p:nvPr>
            <p:ph sz="quarter" idx="4"/>
          </p:nvPr>
        </p:nvPicPr>
        <p:blipFill>
          <a:blip r:embed="rId3"/>
          <a:stretch>
            <a:fillRect/>
          </a:stretch>
        </p:blipFill>
        <p:spPr>
          <a:xfrm>
            <a:off x="6451600" y="3281526"/>
            <a:ext cx="4805199" cy="2215034"/>
          </a:xfrm>
          <a:prstGeom prst="rect">
            <a:avLst/>
          </a:prstGeom>
        </p:spPr>
      </p:pic>
    </p:spTree>
    <p:extLst>
      <p:ext uri="{BB962C8B-B14F-4D97-AF65-F5344CB8AC3E}">
        <p14:creationId xmlns:p14="http://schemas.microsoft.com/office/powerpoint/2010/main" val="37196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0040BA-45B9-9DFE-D4BD-C8C2822E04AE}"/>
              </a:ext>
            </a:extLst>
          </p:cNvPr>
          <p:cNvSpPr>
            <a:spLocks noGrp="1"/>
          </p:cNvSpPr>
          <p:nvPr>
            <p:ph type="title"/>
          </p:nvPr>
        </p:nvSpPr>
        <p:spPr/>
        <p:txBody>
          <a:bodyPr/>
          <a:lstStyle/>
          <a:p>
            <a:endParaRPr lang="en-US" dirty="0"/>
          </a:p>
        </p:txBody>
      </p:sp>
      <p:sp>
        <p:nvSpPr>
          <p:cNvPr id="3" name="Metin Yer Tutucusu 2">
            <a:extLst>
              <a:ext uri="{FF2B5EF4-FFF2-40B4-BE49-F238E27FC236}">
                <a16:creationId xmlns:a16="http://schemas.microsoft.com/office/drawing/2014/main" id="{D54DFE63-A68A-7FC4-CC97-0E210BAD8AD2}"/>
              </a:ext>
            </a:extLst>
          </p:cNvPr>
          <p:cNvSpPr>
            <a:spLocks noGrp="1"/>
          </p:cNvSpPr>
          <p:nvPr>
            <p:ph type="body" idx="1"/>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Arial" panose="020B0604020202020204" pitchFamily="34" charset="0"/>
              </a:rPr>
              <a:t>1970    (9. </a:t>
            </a:r>
            <a:r>
              <a:rPr lang="en-US" sz="3600" b="1" dirty="0" err="1">
                <a:effectLst/>
                <a:latin typeface="Calibri" panose="020F0502020204030204" pitchFamily="34" charset="0"/>
                <a:ea typeface="Calibri" panose="020F0502020204030204" pitchFamily="34" charset="0"/>
                <a:cs typeface="Arial" panose="020B0604020202020204" pitchFamily="34" charset="0"/>
              </a:rPr>
              <a:t>Yıl</a:t>
            </a:r>
            <a:r>
              <a:rPr lang="en-US" sz="3600" b="1" dirty="0">
                <a:effectLst/>
                <a:latin typeface="Calibri" panose="020F0502020204030204" pitchFamily="34" charset="0"/>
                <a:ea typeface="Calibri" panose="020F0502020204030204" pitchFamily="34" charset="0"/>
                <a:cs typeface="Arial" panose="020B0604020202020204" pitchFamily="34" charset="0"/>
              </a:rPr>
              <a:t>)</a:t>
            </a:r>
            <a:endParaRPr lang="en-US" sz="3600" dirty="0"/>
          </a:p>
        </p:txBody>
      </p:sp>
      <p:sp>
        <p:nvSpPr>
          <p:cNvPr id="5" name="Metin Yer Tutucusu 4">
            <a:extLst>
              <a:ext uri="{FF2B5EF4-FFF2-40B4-BE49-F238E27FC236}">
                <a16:creationId xmlns:a16="http://schemas.microsoft.com/office/drawing/2014/main" id="{455FDC94-7584-9C30-E202-36AD920736BE}"/>
              </a:ext>
            </a:extLst>
          </p:cNvPr>
          <p:cNvSpPr>
            <a:spLocks noGrp="1"/>
          </p:cNvSpPr>
          <p:nvPr>
            <p:ph type="body" sz="quarter" idx="3"/>
          </p:nvPr>
        </p:nvSpPr>
        <p:spPr/>
        <p:txBody>
          <a:bodyPr>
            <a:normAutofit/>
          </a:bodyPr>
          <a:lstStyle/>
          <a:p>
            <a:pPr algn="ctr"/>
            <a:r>
              <a:rPr lang="en-US" sz="3600" b="1" dirty="0">
                <a:effectLst/>
                <a:latin typeface="Calibri" panose="020F0502020204030204" pitchFamily="34" charset="0"/>
                <a:ea typeface="Calibri" panose="020F0502020204030204" pitchFamily="34" charset="0"/>
                <a:cs typeface="Arial" panose="020B0604020202020204" pitchFamily="34" charset="0"/>
              </a:rPr>
              <a:t>1978    (17. </a:t>
            </a:r>
            <a:r>
              <a:rPr lang="en-US" sz="3600" b="1" dirty="0" err="1">
                <a:effectLst/>
                <a:latin typeface="Calibri" panose="020F0502020204030204" pitchFamily="34" charset="0"/>
                <a:ea typeface="Calibri" panose="020F0502020204030204" pitchFamily="34" charset="0"/>
                <a:cs typeface="Arial" panose="020B0604020202020204" pitchFamily="34" charset="0"/>
              </a:rPr>
              <a:t>Yıl</a:t>
            </a:r>
            <a:r>
              <a:rPr lang="en-US" sz="3600" b="1" dirty="0">
                <a:effectLst/>
                <a:latin typeface="Calibri" panose="020F0502020204030204" pitchFamily="34" charset="0"/>
                <a:ea typeface="Calibri" panose="020F0502020204030204" pitchFamily="34" charset="0"/>
                <a:cs typeface="Arial" panose="020B0604020202020204" pitchFamily="34" charset="0"/>
              </a:rPr>
              <a:t>)</a:t>
            </a:r>
            <a:endParaRPr lang="en-US" sz="3600" dirty="0"/>
          </a:p>
        </p:txBody>
      </p:sp>
      <p:pic>
        <p:nvPicPr>
          <p:cNvPr id="7" name="İçerik Yer Tutucusu 6" descr="harita, diyagram, metin içeren bir resim&#10;&#10;Açıklama otomatik olarak oluşturuldu">
            <a:extLst>
              <a:ext uri="{FF2B5EF4-FFF2-40B4-BE49-F238E27FC236}">
                <a16:creationId xmlns:a16="http://schemas.microsoft.com/office/drawing/2014/main" id="{327C3DE5-5AA6-87B2-E784-2840FAF8C294}"/>
              </a:ext>
            </a:extLst>
          </p:cNvPr>
          <p:cNvPicPr>
            <a:picLocks noGrp="1" noChangeAspect="1"/>
          </p:cNvPicPr>
          <p:nvPr>
            <p:ph sz="half" idx="2"/>
          </p:nvPr>
        </p:nvPicPr>
        <p:blipFill>
          <a:blip r:embed="rId2"/>
          <a:stretch>
            <a:fillRect/>
          </a:stretch>
        </p:blipFill>
        <p:spPr>
          <a:xfrm>
            <a:off x="776783" y="3098800"/>
            <a:ext cx="5632468" cy="2661920"/>
          </a:xfrm>
          <a:prstGeom prst="rect">
            <a:avLst/>
          </a:prstGeom>
        </p:spPr>
      </p:pic>
      <p:pic>
        <p:nvPicPr>
          <p:cNvPr id="8" name="İçerik Yer Tutucusu 7" descr="harita, metin içeren bir resim&#10;&#10;Açıklama otomatik olarak oluşturuldu">
            <a:extLst>
              <a:ext uri="{FF2B5EF4-FFF2-40B4-BE49-F238E27FC236}">
                <a16:creationId xmlns:a16="http://schemas.microsoft.com/office/drawing/2014/main" id="{BC58BD83-BF1F-FCDC-7F9D-890E7378FF55}"/>
              </a:ext>
            </a:extLst>
          </p:cNvPr>
          <p:cNvPicPr>
            <a:picLocks noGrp="1" noChangeAspect="1"/>
          </p:cNvPicPr>
          <p:nvPr>
            <p:ph sz="quarter" idx="4"/>
          </p:nvPr>
        </p:nvPicPr>
        <p:blipFill>
          <a:blip r:embed="rId3"/>
          <a:stretch>
            <a:fillRect/>
          </a:stretch>
        </p:blipFill>
        <p:spPr>
          <a:xfrm>
            <a:off x="6482080" y="3218605"/>
            <a:ext cx="5138700" cy="2542115"/>
          </a:xfrm>
          <a:prstGeom prst="rect">
            <a:avLst/>
          </a:prstGeom>
        </p:spPr>
      </p:pic>
    </p:spTree>
    <p:extLst>
      <p:ext uri="{BB962C8B-B14F-4D97-AF65-F5344CB8AC3E}">
        <p14:creationId xmlns:p14="http://schemas.microsoft.com/office/powerpoint/2010/main" val="87885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76539-9C31-C694-B496-C54EEBAD1D94}"/>
              </a:ext>
            </a:extLst>
          </p:cNvPr>
          <p:cNvSpPr>
            <a:spLocks noGrp="1"/>
          </p:cNvSpPr>
          <p:nvPr>
            <p:ph type="title"/>
          </p:nvPr>
        </p:nvSpPr>
        <p:spPr/>
        <p:txBody>
          <a:bodyPr/>
          <a:lstStyle/>
          <a:p>
            <a:pPr algn="ctr"/>
            <a:r>
              <a:rPr lang="tr-TR" b="1" dirty="0"/>
              <a:t>1981 ( 20. yıl  - 47 il)</a:t>
            </a:r>
            <a:endParaRPr lang="en-US" b="1" dirty="0"/>
          </a:p>
        </p:txBody>
      </p:sp>
      <p:sp>
        <p:nvSpPr>
          <p:cNvPr id="3" name="İçerik Yer Tutucusu 2">
            <a:extLst>
              <a:ext uri="{FF2B5EF4-FFF2-40B4-BE49-F238E27FC236}">
                <a16:creationId xmlns:a16="http://schemas.microsoft.com/office/drawing/2014/main" id="{3B1F644B-B65E-4D50-E9F2-152A6DE8F44A}"/>
              </a:ext>
            </a:extLst>
          </p:cNvPr>
          <p:cNvSpPr>
            <a:spLocks noGrp="1"/>
          </p:cNvSpPr>
          <p:nvPr>
            <p:ph idx="1"/>
          </p:nvPr>
        </p:nvSpPr>
        <p:spPr/>
        <p:txBody>
          <a:bodyPr/>
          <a:lstStyle/>
          <a:p>
            <a:endParaRPr lang="en-US"/>
          </a:p>
        </p:txBody>
      </p:sp>
      <p:pic>
        <p:nvPicPr>
          <p:cNvPr id="4" name="İçerik Yer Tutucusu 6" descr="harita, atlas, metin içeren bir resim&#10;&#10;Açıklama otomatik olarak oluşturuldu">
            <a:extLst>
              <a:ext uri="{FF2B5EF4-FFF2-40B4-BE49-F238E27FC236}">
                <a16:creationId xmlns:a16="http://schemas.microsoft.com/office/drawing/2014/main" id="{32A3B8E7-AFCD-4348-39AA-D2A7245F7AE2}"/>
              </a:ext>
            </a:extLst>
          </p:cNvPr>
          <p:cNvPicPr>
            <a:picLocks noChangeAspect="1"/>
          </p:cNvPicPr>
          <p:nvPr/>
        </p:nvPicPr>
        <p:blipFill>
          <a:blip r:embed="rId2"/>
          <a:stretch>
            <a:fillRect/>
          </a:stretch>
        </p:blipFill>
        <p:spPr>
          <a:xfrm>
            <a:off x="2265680" y="1825625"/>
            <a:ext cx="8025368" cy="4056779"/>
          </a:xfrm>
          <a:prstGeom prst="rect">
            <a:avLst/>
          </a:prstGeom>
        </p:spPr>
      </p:pic>
    </p:spTree>
    <p:extLst>
      <p:ext uri="{BB962C8B-B14F-4D97-AF65-F5344CB8AC3E}">
        <p14:creationId xmlns:p14="http://schemas.microsoft.com/office/powerpoint/2010/main" val="1033432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8E7EF2-6601-C6F3-8AD5-D1C9AE8068FE}"/>
              </a:ext>
            </a:extLst>
          </p:cNvPr>
          <p:cNvSpPr>
            <a:spLocks noGrp="1"/>
          </p:cNvSpPr>
          <p:nvPr>
            <p:ph type="title"/>
          </p:nvPr>
        </p:nvSpPr>
        <p:spPr/>
        <p:txBody>
          <a:bodyPr/>
          <a:lstStyle/>
          <a:p>
            <a:pPr algn="ctr"/>
            <a:r>
              <a:rPr lang="tr-TR" b="1" dirty="0"/>
              <a:t>1983 ( 22. yıl  / 67 il)</a:t>
            </a:r>
            <a:endParaRPr lang="en-US" dirty="0"/>
          </a:p>
        </p:txBody>
      </p:sp>
      <p:pic>
        <p:nvPicPr>
          <p:cNvPr id="4" name="İçerik Yer Tutucusu 7" descr="harita içeren bir resim&#10;&#10;Açıklama otomatik olarak oluşturuldu">
            <a:extLst>
              <a:ext uri="{FF2B5EF4-FFF2-40B4-BE49-F238E27FC236}">
                <a16:creationId xmlns:a16="http://schemas.microsoft.com/office/drawing/2014/main" id="{7A495189-41D9-17FA-CF7E-424B11E30766}"/>
              </a:ext>
            </a:extLst>
          </p:cNvPr>
          <p:cNvPicPr>
            <a:picLocks noGrp="1" noChangeAspect="1"/>
          </p:cNvPicPr>
          <p:nvPr>
            <p:ph idx="1"/>
          </p:nvPr>
        </p:nvPicPr>
        <p:blipFill>
          <a:blip r:embed="rId2"/>
          <a:stretch>
            <a:fillRect/>
          </a:stretch>
        </p:blipFill>
        <p:spPr>
          <a:xfrm>
            <a:off x="1971040" y="1947155"/>
            <a:ext cx="9123680" cy="4545720"/>
          </a:xfrm>
          <a:prstGeom prst="rect">
            <a:avLst/>
          </a:prstGeom>
        </p:spPr>
      </p:pic>
    </p:spTree>
    <p:extLst>
      <p:ext uri="{BB962C8B-B14F-4D97-AF65-F5344CB8AC3E}">
        <p14:creationId xmlns:p14="http://schemas.microsoft.com/office/powerpoint/2010/main" val="57831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77E7F2-F7F9-E772-BEB4-680B5C5C14BB}"/>
              </a:ext>
            </a:extLst>
          </p:cNvPr>
          <p:cNvSpPr>
            <a:spLocks noGrp="1"/>
          </p:cNvSpPr>
          <p:nvPr>
            <p:ph type="title"/>
          </p:nvPr>
        </p:nvSpPr>
        <p:spPr>
          <a:xfrm>
            <a:off x="876694" y="741391"/>
            <a:ext cx="3549649" cy="1616203"/>
          </a:xfrm>
        </p:spPr>
        <p:txBody>
          <a:bodyPr anchor="b">
            <a:normAutofit/>
          </a:bodyPr>
          <a:lstStyle/>
          <a:p>
            <a:endParaRPr lang="en-US" sz="3200" dirty="0"/>
          </a:p>
        </p:txBody>
      </p:sp>
      <p:sp>
        <p:nvSpPr>
          <p:cNvPr id="3078" name="Content Placeholder 3077">
            <a:extLst>
              <a:ext uri="{FF2B5EF4-FFF2-40B4-BE49-F238E27FC236}">
                <a16:creationId xmlns:a16="http://schemas.microsoft.com/office/drawing/2014/main" id="{ECB2140B-19BB-F920-8019-3613D95DBD6C}"/>
              </a:ext>
            </a:extLst>
          </p:cNvPr>
          <p:cNvSpPr>
            <a:spLocks noGrp="1"/>
          </p:cNvSpPr>
          <p:nvPr>
            <p:ph idx="1"/>
          </p:nvPr>
        </p:nvSpPr>
        <p:spPr>
          <a:xfrm>
            <a:off x="787380" y="2038095"/>
            <a:ext cx="4064000" cy="3447832"/>
          </a:xfrm>
        </p:spPr>
        <p:txBody>
          <a:bodyPr anchor="t">
            <a:normAutofit fontScale="77500" lnSpcReduction="20000"/>
          </a:bodyPr>
          <a:lstStyle/>
          <a:p>
            <a:pPr marL="0" indent="0">
              <a:buNone/>
            </a:pPr>
            <a:r>
              <a:rPr lang="tr-TR" sz="4000" dirty="0"/>
              <a:t>Sağlık Bakanı</a:t>
            </a:r>
          </a:p>
          <a:p>
            <a:pPr marL="0" indent="0">
              <a:buNone/>
            </a:pPr>
            <a:r>
              <a:rPr lang="tr-TR" sz="4000" b="1" dirty="0"/>
              <a:t>Prof. Dr. </a:t>
            </a:r>
          </a:p>
          <a:p>
            <a:pPr marL="0" indent="0">
              <a:buNone/>
            </a:pPr>
            <a:r>
              <a:rPr lang="tr-TR" sz="4000" b="1" dirty="0"/>
              <a:t>Kaya </a:t>
            </a:r>
            <a:r>
              <a:rPr lang="tr-TR" sz="4000" b="1" dirty="0" err="1"/>
              <a:t>Kılıçturgay</a:t>
            </a:r>
            <a:r>
              <a:rPr lang="tr-TR" sz="4000" b="1" dirty="0"/>
              <a:t> </a:t>
            </a:r>
          </a:p>
          <a:p>
            <a:pPr marL="0" indent="0">
              <a:buNone/>
            </a:pPr>
            <a:r>
              <a:rPr lang="tr-TR" sz="4000" dirty="0"/>
              <a:t>ve </a:t>
            </a:r>
          </a:p>
          <a:p>
            <a:pPr marL="0" indent="0">
              <a:buNone/>
            </a:pPr>
            <a:r>
              <a:rPr lang="tr-TR" sz="4000" dirty="0"/>
              <a:t>Kütahya Sağlık Müdürü </a:t>
            </a:r>
          </a:p>
          <a:p>
            <a:pPr marL="0" indent="0">
              <a:buNone/>
            </a:pPr>
            <a:r>
              <a:rPr lang="tr-TR" sz="4000" b="1" dirty="0"/>
              <a:t>Dr. Ayhan Kılıçlıoğlu </a:t>
            </a:r>
            <a:r>
              <a:rPr lang="tr-TR" sz="4000" dirty="0"/>
              <a:t>ile</a:t>
            </a:r>
            <a:endParaRPr lang="en-US" sz="4000" dirty="0"/>
          </a:p>
        </p:txBody>
      </p:sp>
      <p:pic>
        <p:nvPicPr>
          <p:cNvPr id="3074" name="Picture 2">
            <a:extLst>
              <a:ext uri="{FF2B5EF4-FFF2-40B4-BE49-F238E27FC236}">
                <a16:creationId xmlns:a16="http://schemas.microsoft.com/office/drawing/2014/main" id="{ABA8BFB0-86FE-C229-EAE3-349DF03FEA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403" b="-1"/>
          <a:stretch/>
        </p:blipFill>
        <p:spPr bwMode="auto">
          <a:xfrm>
            <a:off x="5276417" y="1116012"/>
            <a:ext cx="5852115" cy="4742816"/>
          </a:xfrm>
          <a:prstGeom prst="rect">
            <a:avLst/>
          </a:pr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3082" name="Rectangle 308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363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5" name="Rectangle 6759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F23AC-C23B-A5A8-7013-FBE09B0ABA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8" r="-1" b="670"/>
          <a:stretch/>
        </p:blipFill>
        <p:spPr bwMode="auto">
          <a:xfrm>
            <a:off x="20" y="10"/>
            <a:ext cx="8818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67597" name="Rectangle 6759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BEFC2F0-89F0-14CF-3CCB-E16C85E6D1DD}"/>
              </a:ext>
            </a:extLst>
          </p:cNvPr>
          <p:cNvSpPr>
            <a:spLocks noGrp="1"/>
          </p:cNvSpPr>
          <p:nvPr>
            <p:ph type="title"/>
          </p:nvPr>
        </p:nvSpPr>
        <p:spPr>
          <a:xfrm>
            <a:off x="6502400" y="500914"/>
            <a:ext cx="5694680" cy="2158540"/>
          </a:xfrm>
        </p:spPr>
        <p:txBody>
          <a:bodyPr vert="horz" lIns="91440" tIns="45720" rIns="91440" bIns="45720" rtlCol="0" anchor="b">
            <a:normAutofit/>
          </a:bodyPr>
          <a:lstStyle/>
          <a:p>
            <a:r>
              <a:rPr lang="en-US" sz="4800" b="1" dirty="0"/>
              <a:t>Dr. </a:t>
            </a:r>
            <a:r>
              <a:rPr lang="en-US" sz="4800" b="1" dirty="0" err="1"/>
              <a:t>Ratıp</a:t>
            </a:r>
            <a:r>
              <a:rPr lang="en-US" sz="4800" b="1" dirty="0"/>
              <a:t> </a:t>
            </a:r>
            <a:r>
              <a:rPr lang="en-US" sz="4800" b="1" dirty="0" err="1"/>
              <a:t>Kazancıgil</a:t>
            </a:r>
            <a:endParaRPr lang="en-US" sz="4800" b="1" dirty="0"/>
          </a:p>
        </p:txBody>
      </p:sp>
      <p:sp>
        <p:nvSpPr>
          <p:cNvPr id="67590" name="Content Placeholder 67589">
            <a:extLst>
              <a:ext uri="{FF2B5EF4-FFF2-40B4-BE49-F238E27FC236}">
                <a16:creationId xmlns:a16="http://schemas.microsoft.com/office/drawing/2014/main" id="{FD5CEA7D-457E-3F69-79D3-FCE981773DF2}"/>
              </a:ext>
            </a:extLst>
          </p:cNvPr>
          <p:cNvSpPr>
            <a:spLocks noGrp="1"/>
          </p:cNvSpPr>
          <p:nvPr>
            <p:ph idx="1"/>
          </p:nvPr>
        </p:nvSpPr>
        <p:spPr>
          <a:xfrm>
            <a:off x="6506464" y="3724842"/>
            <a:ext cx="5369560" cy="1208141"/>
          </a:xfrm>
        </p:spPr>
        <p:txBody>
          <a:bodyPr vert="horz" lIns="91440" tIns="45720" rIns="91440" bIns="45720" rtlCol="0">
            <a:normAutofit/>
          </a:bodyPr>
          <a:lstStyle/>
          <a:p>
            <a:pPr marL="0" indent="0">
              <a:buNone/>
            </a:pPr>
            <a:r>
              <a:rPr lang="en-US" sz="4000" dirty="0"/>
              <a:t>Edirne İl </a:t>
            </a:r>
            <a:r>
              <a:rPr lang="en-US" sz="4000" dirty="0" err="1"/>
              <a:t>Sağlık</a:t>
            </a:r>
            <a:r>
              <a:rPr lang="en-US" sz="4000" dirty="0"/>
              <a:t> </a:t>
            </a:r>
            <a:r>
              <a:rPr lang="en-US" sz="4000" dirty="0" err="1"/>
              <a:t>Müdürü</a:t>
            </a:r>
            <a:endParaRPr lang="en-US" sz="4000" dirty="0"/>
          </a:p>
        </p:txBody>
      </p:sp>
      <p:sp>
        <p:nvSpPr>
          <p:cNvPr id="67599" name="Rectangle 6759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601" name="Rectangle 6760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E038DB3-15BA-491B-78F2-9EBBCF89FE28}"/>
              </a:ext>
            </a:extLst>
          </p:cNvPr>
          <p:cNvSpPr>
            <a:spLocks noGrp="1"/>
          </p:cNvSpPr>
          <p:nvPr>
            <p:ph type="title"/>
          </p:nvPr>
        </p:nvSpPr>
        <p:spPr>
          <a:xfrm>
            <a:off x="294640" y="1153572"/>
            <a:ext cx="3592594" cy="4461163"/>
          </a:xfrm>
        </p:spPr>
        <p:txBody>
          <a:bodyPr>
            <a:normAutofit/>
          </a:bodyPr>
          <a:lstStyle/>
          <a:p>
            <a:r>
              <a:rPr lang="tr-TR" altLang="en-US" b="1" dirty="0"/>
              <a:t>1950 – 1960 dönemindeki hastaneler</a:t>
            </a: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6DECDC5-CE38-9737-904D-1928C2520F7C}"/>
              </a:ext>
            </a:extLst>
          </p:cNvPr>
          <p:cNvSpPr>
            <a:spLocks noGrp="1"/>
          </p:cNvSpPr>
          <p:nvPr>
            <p:ph idx="1"/>
          </p:nvPr>
        </p:nvSpPr>
        <p:spPr>
          <a:xfrm>
            <a:off x="4447308" y="591344"/>
            <a:ext cx="6906491" cy="6124416"/>
          </a:xfrm>
        </p:spPr>
        <p:txBody>
          <a:bodyPr anchor="ctr">
            <a:normAutofit/>
          </a:bodyPr>
          <a:lstStyle/>
          <a:p>
            <a:pPr marL="385763" indent="-385763">
              <a:buFont typeface="+mj-lt"/>
              <a:buAutoNum type="arabicPeriod"/>
              <a:defRPr/>
            </a:pPr>
            <a:r>
              <a:rPr lang="tr-TR" sz="2400" b="1" dirty="0"/>
              <a:t>Devlet hastaneleri</a:t>
            </a:r>
          </a:p>
          <a:p>
            <a:pPr marL="385763" indent="-385763">
              <a:buFont typeface="+mj-lt"/>
              <a:buAutoNum type="arabicPeriod"/>
              <a:defRPr/>
            </a:pPr>
            <a:r>
              <a:rPr lang="tr-TR" sz="2400" b="1" dirty="0"/>
              <a:t>Üniversite hastaneleri</a:t>
            </a:r>
          </a:p>
          <a:p>
            <a:pPr marL="385763" indent="-385763">
              <a:buFont typeface="+mj-lt"/>
              <a:buAutoNum type="arabicPeriod"/>
              <a:defRPr/>
            </a:pPr>
            <a:r>
              <a:rPr lang="tr-TR" sz="2400" b="1" dirty="0"/>
              <a:t>Özel İdare (Belediye) hastaneleri</a:t>
            </a:r>
          </a:p>
          <a:p>
            <a:pPr marL="385763" indent="-385763">
              <a:buFont typeface="+mj-lt"/>
              <a:buAutoNum type="arabicPeriod"/>
              <a:defRPr/>
            </a:pPr>
            <a:r>
              <a:rPr lang="tr-TR" sz="2400" b="1" dirty="0"/>
              <a:t>SSK hastaneleri</a:t>
            </a:r>
          </a:p>
          <a:p>
            <a:pPr marL="385763" indent="-385763">
              <a:buFont typeface="+mj-lt"/>
              <a:buAutoNum type="arabicPeriod"/>
              <a:defRPr/>
            </a:pPr>
            <a:r>
              <a:rPr lang="tr-TR" sz="2400" b="1" dirty="0"/>
              <a:t>Asker hastaneleri</a:t>
            </a:r>
          </a:p>
          <a:p>
            <a:pPr marL="385763" indent="-385763">
              <a:buFont typeface="+mj-lt"/>
              <a:buAutoNum type="arabicPeriod"/>
              <a:defRPr/>
            </a:pPr>
            <a:r>
              <a:rPr lang="tr-TR" sz="2400" b="1" dirty="0"/>
              <a:t>DDY hastanesi</a:t>
            </a:r>
          </a:p>
          <a:p>
            <a:pPr marL="385763" indent="-385763">
              <a:buFont typeface="+mj-lt"/>
              <a:buAutoNum type="arabicPeriod"/>
              <a:defRPr/>
            </a:pPr>
            <a:r>
              <a:rPr lang="tr-TR" sz="2400" b="1" dirty="0"/>
              <a:t>Polis hastanesi</a:t>
            </a:r>
          </a:p>
          <a:p>
            <a:pPr marL="385763" indent="-385763">
              <a:buFont typeface="+mj-lt"/>
              <a:buAutoNum type="arabicPeriod"/>
              <a:defRPr/>
            </a:pPr>
            <a:r>
              <a:rPr lang="tr-TR" sz="2400" b="1" dirty="0"/>
              <a:t>PTT hastanesi</a:t>
            </a:r>
          </a:p>
          <a:p>
            <a:pPr marL="385763" indent="-385763">
              <a:buFont typeface="+mj-lt"/>
              <a:buAutoNum type="arabicPeriod"/>
              <a:defRPr/>
            </a:pPr>
            <a:r>
              <a:rPr lang="tr-TR" sz="2400" b="1" dirty="0"/>
              <a:t>MEB hastanesi</a:t>
            </a:r>
          </a:p>
          <a:p>
            <a:pPr marL="385763" indent="-385763">
              <a:buFont typeface="+mj-lt"/>
              <a:buAutoNum type="arabicPeriod"/>
              <a:defRPr/>
            </a:pPr>
            <a:r>
              <a:rPr lang="tr-TR" sz="2400" b="1" dirty="0"/>
              <a:t>Özel hastaneler</a:t>
            </a:r>
          </a:p>
          <a:p>
            <a:pPr marL="385763" indent="-385763">
              <a:buFont typeface="+mj-lt"/>
              <a:buAutoNum type="arabicPeriod"/>
              <a:defRPr/>
            </a:pPr>
            <a:r>
              <a:rPr lang="tr-TR" sz="2400" b="1" dirty="0"/>
              <a:t>Vakıf hastaneleri</a:t>
            </a:r>
          </a:p>
          <a:p>
            <a:pPr marL="385763" indent="-385763">
              <a:buFont typeface="+mj-lt"/>
              <a:buAutoNum type="arabicPeriod"/>
              <a:defRPr/>
            </a:pPr>
            <a:r>
              <a:rPr lang="tr-TR" sz="2400" b="1" dirty="0"/>
              <a:t>Azınlık hastaneleri</a:t>
            </a:r>
            <a:endParaRPr lang="en-US" sz="2400" b="1" dirty="0"/>
          </a:p>
        </p:txBody>
      </p:sp>
    </p:spTree>
    <p:extLst>
      <p:ext uri="{BB962C8B-B14F-4D97-AF65-F5344CB8AC3E}">
        <p14:creationId xmlns:p14="http://schemas.microsoft.com/office/powerpoint/2010/main" val="252680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600" name="Rectangle 6759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EFC2F0-89F0-14CF-3CCB-E16C85E6D1DD}"/>
              </a:ext>
            </a:extLst>
          </p:cNvPr>
          <p:cNvSpPr>
            <a:spLocks noGrp="1"/>
          </p:cNvSpPr>
          <p:nvPr>
            <p:ph type="title"/>
          </p:nvPr>
        </p:nvSpPr>
        <p:spPr>
          <a:xfrm>
            <a:off x="711470" y="1079829"/>
            <a:ext cx="5251316" cy="1807305"/>
          </a:xfrm>
        </p:spPr>
        <p:txBody>
          <a:bodyPr vert="horz" lIns="91440" tIns="45720" rIns="91440" bIns="45720" rtlCol="0">
            <a:normAutofit/>
          </a:bodyPr>
          <a:lstStyle/>
          <a:p>
            <a:r>
              <a:rPr lang="tr-TR" sz="4800" b="1" dirty="0"/>
              <a:t>Dr. Talat Doğan</a:t>
            </a:r>
            <a:endParaRPr lang="en-US" sz="4800" b="1" dirty="0"/>
          </a:p>
        </p:txBody>
      </p:sp>
      <p:sp>
        <p:nvSpPr>
          <p:cNvPr id="67590" name="Content Placeholder 67589">
            <a:extLst>
              <a:ext uri="{FF2B5EF4-FFF2-40B4-BE49-F238E27FC236}">
                <a16:creationId xmlns:a16="http://schemas.microsoft.com/office/drawing/2014/main" id="{FD5CEA7D-457E-3F69-79D3-FCE981773DF2}"/>
              </a:ext>
            </a:extLst>
          </p:cNvPr>
          <p:cNvSpPr>
            <a:spLocks noGrp="1"/>
          </p:cNvSpPr>
          <p:nvPr>
            <p:ph idx="1"/>
          </p:nvPr>
        </p:nvSpPr>
        <p:spPr>
          <a:xfrm>
            <a:off x="804797" y="3142593"/>
            <a:ext cx="4619621" cy="3843666"/>
          </a:xfrm>
        </p:spPr>
        <p:txBody>
          <a:bodyPr vert="horz" lIns="91440" tIns="45720" rIns="91440" bIns="45720" rtlCol="0">
            <a:normAutofit/>
          </a:bodyPr>
          <a:lstStyle/>
          <a:p>
            <a:pPr marL="0" indent="0">
              <a:buNone/>
            </a:pPr>
            <a:r>
              <a:rPr lang="tr-TR" sz="4000" dirty="0"/>
              <a:t>Sosyalleştirme Dairesi Başkanı</a:t>
            </a:r>
            <a:endParaRPr lang="en-US" sz="4000" dirty="0"/>
          </a:p>
        </p:txBody>
      </p:sp>
      <p:pic>
        <p:nvPicPr>
          <p:cNvPr id="3" name="İçerik Yer Tutucusu 4">
            <a:extLst>
              <a:ext uri="{FF2B5EF4-FFF2-40B4-BE49-F238E27FC236}">
                <a16:creationId xmlns:a16="http://schemas.microsoft.com/office/drawing/2014/main" id="{79BAA018-F0EF-B580-5A37-69860D83F018}"/>
              </a:ext>
            </a:extLst>
          </p:cNvPr>
          <p:cNvPicPr>
            <a:picLocks noChangeAspect="1"/>
          </p:cNvPicPr>
          <p:nvPr/>
        </p:nvPicPr>
        <p:blipFill rotWithShape="1">
          <a:blip r:embed="rId2"/>
          <a:srcRect r="-1" b="98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414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622" name="Rectangle 676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EFC2F0-89F0-14CF-3CCB-E16C85E6D1DD}"/>
              </a:ext>
            </a:extLst>
          </p:cNvPr>
          <p:cNvSpPr>
            <a:spLocks noGrp="1"/>
          </p:cNvSpPr>
          <p:nvPr>
            <p:ph type="title"/>
          </p:nvPr>
        </p:nvSpPr>
        <p:spPr>
          <a:xfrm>
            <a:off x="6285101" y="1360805"/>
            <a:ext cx="5674358" cy="1807305"/>
          </a:xfrm>
        </p:spPr>
        <p:txBody>
          <a:bodyPr vert="horz" lIns="91440" tIns="45720" rIns="91440" bIns="45720" rtlCol="0">
            <a:normAutofit/>
          </a:bodyPr>
          <a:lstStyle/>
          <a:p>
            <a:r>
              <a:rPr lang="tr-TR" sz="4800" b="1" dirty="0"/>
              <a:t>Prof. Dr. Doğan Benli</a:t>
            </a:r>
            <a:endParaRPr lang="en-US" sz="4800" b="1" dirty="0"/>
          </a:p>
        </p:txBody>
      </p:sp>
      <p:pic>
        <p:nvPicPr>
          <p:cNvPr id="4" name="Resim 3" descr="insan yüzü, kişi, şahıs, portre, giyim içeren bir resim&#10;&#10;Açıklama otomatik olarak oluşturuldu">
            <a:extLst>
              <a:ext uri="{FF2B5EF4-FFF2-40B4-BE49-F238E27FC236}">
                <a16:creationId xmlns:a16="http://schemas.microsoft.com/office/drawing/2014/main" id="{E2DC1BB3-E7A7-4980-E236-A2B16731E870}"/>
              </a:ext>
            </a:extLst>
          </p:cNvPr>
          <p:cNvPicPr>
            <a:picLocks noChangeAspect="1"/>
          </p:cNvPicPr>
          <p:nvPr/>
        </p:nvPicPr>
        <p:blipFill rotWithShape="1">
          <a:blip r:embed="rId2" cstate="print"/>
          <a:srcRect t="2273" r="-1" b="1952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67590" name="Content Placeholder 67589">
            <a:extLst>
              <a:ext uri="{FF2B5EF4-FFF2-40B4-BE49-F238E27FC236}">
                <a16:creationId xmlns:a16="http://schemas.microsoft.com/office/drawing/2014/main" id="{FD5CEA7D-457E-3F69-79D3-FCE981773DF2}"/>
              </a:ext>
            </a:extLst>
          </p:cNvPr>
          <p:cNvSpPr>
            <a:spLocks noGrp="1"/>
          </p:cNvSpPr>
          <p:nvPr>
            <p:ph idx="1"/>
          </p:nvPr>
        </p:nvSpPr>
        <p:spPr>
          <a:xfrm>
            <a:off x="5394960" y="3339137"/>
            <a:ext cx="6471919" cy="3843666"/>
          </a:xfrm>
        </p:spPr>
        <p:txBody>
          <a:bodyPr vert="horz" lIns="91440" tIns="45720" rIns="91440" bIns="45720" rtlCol="0">
            <a:normAutofit/>
          </a:bodyPr>
          <a:lstStyle/>
          <a:p>
            <a:pPr marL="0" indent="0">
              <a:buNone/>
            </a:pPr>
            <a:r>
              <a:rPr lang="tr-TR" sz="4000" dirty="0"/>
              <a:t>Van</a:t>
            </a:r>
            <a:r>
              <a:rPr lang="en-US" sz="4000" dirty="0"/>
              <a:t> İl </a:t>
            </a:r>
            <a:r>
              <a:rPr lang="en-US" sz="4000" dirty="0" err="1"/>
              <a:t>Sağlık</a:t>
            </a:r>
            <a:r>
              <a:rPr lang="en-US" sz="4000" dirty="0"/>
              <a:t> </a:t>
            </a:r>
            <a:r>
              <a:rPr lang="en-US" sz="4000" dirty="0" err="1"/>
              <a:t>Müdürü</a:t>
            </a:r>
            <a:endParaRPr lang="en-US" sz="4000" dirty="0"/>
          </a:p>
          <a:p>
            <a:pPr marL="0" indent="0">
              <a:buNone/>
            </a:pPr>
            <a:r>
              <a:rPr lang="tr-TR" sz="4000" dirty="0" err="1"/>
              <a:t>Etimesğut</a:t>
            </a:r>
            <a:r>
              <a:rPr lang="tr-TR" sz="4000" dirty="0"/>
              <a:t> SEAB Başkanı</a:t>
            </a:r>
          </a:p>
          <a:p>
            <a:pPr marL="0" indent="0">
              <a:buNone/>
            </a:pPr>
            <a:r>
              <a:rPr lang="tr-TR" sz="4000" dirty="0"/>
              <a:t>Sosyalleştirme Dairesi Başkanı</a:t>
            </a:r>
            <a:endParaRPr lang="en-US" sz="4000" dirty="0"/>
          </a:p>
        </p:txBody>
      </p:sp>
    </p:spTree>
    <p:extLst>
      <p:ext uri="{BB962C8B-B14F-4D97-AF65-F5344CB8AC3E}">
        <p14:creationId xmlns:p14="http://schemas.microsoft.com/office/powerpoint/2010/main" val="10570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A67A9F3-83BE-DB99-0375-EE6AAC039279}"/>
              </a:ext>
            </a:extLst>
          </p:cNvPr>
          <p:cNvSpPr>
            <a:spLocks noGrp="1"/>
          </p:cNvSpPr>
          <p:nvPr>
            <p:ph type="title"/>
          </p:nvPr>
        </p:nvSpPr>
        <p:spPr>
          <a:xfrm>
            <a:off x="838201" y="365125"/>
            <a:ext cx="5251316" cy="1807305"/>
          </a:xfrm>
        </p:spPr>
        <p:txBody>
          <a:bodyPr>
            <a:normAutofit/>
          </a:bodyPr>
          <a:lstStyle/>
          <a:p>
            <a:endParaRPr lang="en-US" dirty="0"/>
          </a:p>
        </p:txBody>
      </p:sp>
      <p:sp>
        <p:nvSpPr>
          <p:cNvPr id="1038" name="Content Placeholder 1029">
            <a:extLst>
              <a:ext uri="{FF2B5EF4-FFF2-40B4-BE49-F238E27FC236}">
                <a16:creationId xmlns:a16="http://schemas.microsoft.com/office/drawing/2014/main" id="{F2868C2F-7A9F-AAF4-3840-D7B21E2B827B}"/>
              </a:ext>
            </a:extLst>
          </p:cNvPr>
          <p:cNvSpPr>
            <a:spLocks noGrp="1"/>
          </p:cNvSpPr>
          <p:nvPr>
            <p:ph idx="1"/>
          </p:nvPr>
        </p:nvSpPr>
        <p:spPr>
          <a:xfrm>
            <a:off x="838200" y="2333297"/>
            <a:ext cx="5124586" cy="3843666"/>
          </a:xfrm>
        </p:spPr>
        <p:txBody>
          <a:bodyPr>
            <a:normAutofit/>
          </a:bodyPr>
          <a:lstStyle/>
          <a:p>
            <a:r>
              <a:rPr lang="tr-TR" sz="4800" dirty="0"/>
              <a:t>Prof. Dr. Sabahattin </a:t>
            </a:r>
            <a:r>
              <a:rPr lang="tr-TR" sz="4800" dirty="0" err="1"/>
              <a:t>Payzın</a:t>
            </a:r>
            <a:endParaRPr lang="tr-TR" sz="4800" dirty="0"/>
          </a:p>
          <a:p>
            <a:endParaRPr lang="tr-TR" sz="4800" dirty="0"/>
          </a:p>
          <a:p>
            <a:pPr marL="0" indent="0">
              <a:buNone/>
            </a:pPr>
            <a:r>
              <a:rPr lang="tr-TR" sz="4800" dirty="0"/>
              <a:t>Sosyalleştirme terimi O’na ait</a:t>
            </a:r>
            <a:endParaRPr lang="en-US" sz="4800" dirty="0"/>
          </a:p>
          <a:p>
            <a:endParaRPr lang="en-US" sz="2000" dirty="0"/>
          </a:p>
        </p:txBody>
      </p:sp>
      <p:pic>
        <p:nvPicPr>
          <p:cNvPr id="1026" name="Picture 2">
            <a:extLst>
              <a:ext uri="{FF2B5EF4-FFF2-40B4-BE49-F238E27FC236}">
                <a16:creationId xmlns:a16="http://schemas.microsoft.com/office/drawing/2014/main" id="{4E6B9858-F663-3ED4-79CE-BF77CFF2AC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5" r="1" b="771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0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9B4E5A9-B220-7F6F-C0C1-DF665290672D}"/>
              </a:ext>
            </a:extLst>
          </p:cNvPr>
          <p:cNvPicPr>
            <a:picLocks noChangeAspect="1"/>
          </p:cNvPicPr>
          <p:nvPr/>
        </p:nvPicPr>
        <p:blipFill rotWithShape="1">
          <a:blip r:embed="rId2"/>
          <a:srcRect r="-1" b="5575"/>
          <a:stretch/>
        </p:blipFill>
        <p:spPr>
          <a:xfrm>
            <a:off x="7345118" y="0"/>
            <a:ext cx="4846882"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Başlık 1">
            <a:extLst>
              <a:ext uri="{FF2B5EF4-FFF2-40B4-BE49-F238E27FC236}">
                <a16:creationId xmlns:a16="http://schemas.microsoft.com/office/drawing/2014/main" id="{DCD10905-B914-F6F3-99D2-A99D0237D45F}"/>
              </a:ext>
            </a:extLst>
          </p:cNvPr>
          <p:cNvSpPr>
            <a:spLocks noGrp="1"/>
          </p:cNvSpPr>
          <p:nvPr>
            <p:ph type="title"/>
          </p:nvPr>
        </p:nvSpPr>
        <p:spPr>
          <a:xfrm>
            <a:off x="481012" y="485775"/>
            <a:ext cx="6529388" cy="5719762"/>
          </a:xfrm>
        </p:spPr>
        <p:txBody>
          <a:bodyPr>
            <a:normAutofit/>
          </a:bodyPr>
          <a:lstStyle/>
          <a:p>
            <a:r>
              <a:rPr lang="tr-TR" dirty="0"/>
              <a:t>Tümgeneral </a:t>
            </a:r>
            <a:r>
              <a:rPr lang="tr-TR" b="1" dirty="0"/>
              <a:t>Hayrullah Fişek </a:t>
            </a:r>
            <a:br>
              <a:rPr lang="tr-TR" dirty="0"/>
            </a:br>
            <a:r>
              <a:rPr lang="tr-TR" dirty="0"/>
              <a:t>oğlu Nusret ile</a:t>
            </a:r>
            <a:br>
              <a:rPr lang="tr-TR" dirty="0"/>
            </a:br>
            <a:br>
              <a:rPr lang="tr-TR" dirty="0"/>
            </a:br>
            <a:r>
              <a:rPr lang="tr-TR" dirty="0"/>
              <a:t>Sağlık Ocağı terimi O’na ait</a:t>
            </a:r>
            <a:endParaRPr lang="en-US" dirty="0"/>
          </a:p>
        </p:txBody>
      </p:sp>
      <p:sp>
        <p:nvSpPr>
          <p:cNvPr id="9" name="Content Placeholder 8">
            <a:extLst>
              <a:ext uri="{FF2B5EF4-FFF2-40B4-BE49-F238E27FC236}">
                <a16:creationId xmlns:a16="http://schemas.microsoft.com/office/drawing/2014/main" id="{022F140A-6D38-FD06-14AE-BE00A325B056}"/>
              </a:ext>
            </a:extLst>
          </p:cNvPr>
          <p:cNvSpPr>
            <a:spLocks noGrp="1"/>
          </p:cNvSpPr>
          <p:nvPr>
            <p:ph idx="1"/>
          </p:nvPr>
        </p:nvSpPr>
        <p:spPr>
          <a:xfrm>
            <a:off x="8538845" y="668654"/>
            <a:ext cx="3292475" cy="5719763"/>
          </a:xfrm>
        </p:spPr>
        <p:txBody>
          <a:bodyPr anchor="ctr">
            <a:normAutofit/>
          </a:bodyPr>
          <a:lstStyle/>
          <a:p>
            <a:endParaRPr lang="en-US" sz="1800" dirty="0"/>
          </a:p>
        </p:txBody>
      </p:sp>
    </p:spTree>
    <p:extLst>
      <p:ext uri="{BB962C8B-B14F-4D97-AF65-F5344CB8AC3E}">
        <p14:creationId xmlns:p14="http://schemas.microsoft.com/office/powerpoint/2010/main" val="3378932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Freeform: Shape 307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2640C171-F6DD-11AC-1173-49CE83210D7A}"/>
              </a:ext>
            </a:extLst>
          </p:cNvPr>
          <p:cNvSpPr>
            <a:spLocks noGrp="1" noChangeArrowheads="1"/>
          </p:cNvSpPr>
          <p:nvPr>
            <p:ph type="title"/>
          </p:nvPr>
        </p:nvSpPr>
        <p:spPr>
          <a:xfrm>
            <a:off x="0" y="843280"/>
            <a:ext cx="4223788" cy="4517455"/>
          </a:xfrm>
        </p:spPr>
        <p:txBody>
          <a:bodyPr>
            <a:normAutofit/>
          </a:bodyPr>
          <a:lstStyle/>
          <a:p>
            <a:pPr eaLnBrk="1" hangingPunct="1"/>
            <a:r>
              <a:rPr lang="tr-TR" altLang="tr-TR" b="1" dirty="0">
                <a:solidFill>
                  <a:srgbClr val="FFFFFF"/>
                </a:solidFill>
              </a:rPr>
              <a:t>Sosyalleştirmenin başarısı</a:t>
            </a:r>
          </a:p>
        </p:txBody>
      </p:sp>
      <p:sp>
        <p:nvSpPr>
          <p:cNvPr id="30731" name="Arc 307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6CA83-E545-F046-E5D6-7074FC8BA506}"/>
              </a:ext>
            </a:extLst>
          </p:cNvPr>
          <p:cNvSpPr>
            <a:spLocks noGrp="1"/>
          </p:cNvSpPr>
          <p:nvPr>
            <p:ph idx="1"/>
          </p:nvPr>
        </p:nvSpPr>
        <p:spPr>
          <a:xfrm>
            <a:off x="4447308" y="591344"/>
            <a:ext cx="7521172" cy="5947568"/>
          </a:xfrm>
        </p:spPr>
        <p:txBody>
          <a:bodyPr rtlCol="0" anchor="ctr">
            <a:normAutofit/>
          </a:bodyPr>
          <a:lstStyle/>
          <a:p>
            <a:pPr marL="0" indent="0">
              <a:defRPr/>
            </a:pPr>
            <a:r>
              <a:rPr lang="tr-TR" b="1" dirty="0"/>
              <a:t>BÖH (Binde)            	: 208 (1963) </a:t>
            </a:r>
          </a:p>
          <a:p>
            <a:pPr marL="0" indent="0">
              <a:buNone/>
              <a:defRPr/>
            </a:pPr>
            <a:r>
              <a:rPr lang="tr-TR" b="1" dirty="0"/>
              <a:t>				     18 (2008)</a:t>
            </a:r>
          </a:p>
          <a:p>
            <a:pPr marL="0" indent="0">
              <a:buNone/>
              <a:defRPr/>
            </a:pPr>
            <a:endParaRPr lang="tr-TR" b="1" dirty="0"/>
          </a:p>
          <a:p>
            <a:pPr marL="0" indent="0">
              <a:defRPr/>
            </a:pPr>
            <a:r>
              <a:rPr lang="tr-TR" b="1" dirty="0"/>
              <a:t>AÖH (yüz binde)	  	: 250 (1960) </a:t>
            </a:r>
          </a:p>
          <a:p>
            <a:pPr marL="0" indent="0">
              <a:buNone/>
              <a:defRPr/>
            </a:pPr>
            <a:r>
              <a:rPr lang="tr-TR" b="1" dirty="0"/>
              <a:t>                                                  38 (2005)</a:t>
            </a:r>
          </a:p>
          <a:p>
            <a:pPr marL="0" indent="0">
              <a:buNone/>
              <a:defRPr/>
            </a:pPr>
            <a:endParaRPr lang="tr-TR" b="1" dirty="0"/>
          </a:p>
          <a:p>
            <a:pPr marL="0" indent="0">
              <a:defRPr/>
            </a:pPr>
            <a:r>
              <a:rPr lang="tr-TR" b="1" dirty="0"/>
              <a:t>Toplam doğurganlık hızı	: 6,1 (1961)  </a:t>
            </a:r>
          </a:p>
          <a:p>
            <a:pPr marL="0" indent="0">
              <a:buNone/>
              <a:defRPr/>
            </a:pPr>
            <a:r>
              <a:rPr lang="tr-TR" b="1" dirty="0"/>
              <a:t>                                                2,1 (2008)</a:t>
            </a:r>
          </a:p>
          <a:p>
            <a:pPr>
              <a:defRPr/>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5" name="Rectangle 317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46" name="Başlık 1">
            <a:extLst>
              <a:ext uri="{FF2B5EF4-FFF2-40B4-BE49-F238E27FC236}">
                <a16:creationId xmlns:a16="http://schemas.microsoft.com/office/drawing/2014/main" id="{1C20A775-90A0-C502-6E38-D4655B49678D}"/>
              </a:ext>
            </a:extLst>
          </p:cNvPr>
          <p:cNvSpPr>
            <a:spLocks noGrp="1" noChangeArrowheads="1"/>
          </p:cNvSpPr>
          <p:nvPr>
            <p:ph type="title"/>
          </p:nvPr>
        </p:nvSpPr>
        <p:spPr>
          <a:xfrm>
            <a:off x="111760" y="1323023"/>
            <a:ext cx="3799840" cy="3903662"/>
          </a:xfrm>
        </p:spPr>
        <p:txBody>
          <a:bodyPr>
            <a:normAutofit/>
          </a:bodyPr>
          <a:lstStyle/>
          <a:p>
            <a:pPr eaLnBrk="1" hangingPunct="1"/>
            <a:r>
              <a:rPr lang="tr-TR" altLang="en-US" sz="4100" dirty="0"/>
              <a:t>1990 ‘</a:t>
            </a:r>
            <a:r>
              <a:rPr lang="tr-TR" altLang="en-US" sz="4100" dirty="0" err="1"/>
              <a:t>lı</a:t>
            </a:r>
            <a:r>
              <a:rPr lang="tr-TR" altLang="en-US" sz="4100" dirty="0"/>
              <a:t> yıllarda</a:t>
            </a:r>
            <a:br>
              <a:rPr lang="tr-TR" altLang="en-US" sz="4100" dirty="0"/>
            </a:br>
            <a:r>
              <a:rPr lang="tr-TR" altLang="en-US" sz="4100" dirty="0"/>
              <a:t>sosyalleştirmeyi etkileyen faktörler</a:t>
            </a:r>
            <a:endParaRPr lang="en-US" altLang="en-US" sz="4100" dirty="0"/>
          </a:p>
        </p:txBody>
      </p:sp>
      <p:graphicFrame>
        <p:nvGraphicFramePr>
          <p:cNvPr id="5" name="İçerik Yer Tutucusu 2">
            <a:extLst>
              <a:ext uri="{FF2B5EF4-FFF2-40B4-BE49-F238E27FC236}">
                <a16:creationId xmlns:a16="http://schemas.microsoft.com/office/drawing/2014/main" id="{7C773DB3-2D7F-6473-1F0C-3BBA0654E1B6}"/>
              </a:ext>
            </a:extLst>
          </p:cNvPr>
          <p:cNvGraphicFramePr>
            <a:graphicFrameLocks noGrp="1"/>
          </p:cNvGraphicFramePr>
          <p:nvPr>
            <p:ph idx="1"/>
            <p:extLst>
              <p:ext uri="{D42A27DB-BD31-4B8C-83A1-F6EECF244321}">
                <p14:modId xmlns:p14="http://schemas.microsoft.com/office/powerpoint/2010/main" val="1907647814"/>
              </p:ext>
            </p:extLst>
          </p:nvPr>
        </p:nvGraphicFramePr>
        <p:xfrm>
          <a:off x="3795909" y="619760"/>
          <a:ext cx="7725531" cy="587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a:extLst>
              <a:ext uri="{FF2B5EF4-FFF2-40B4-BE49-F238E27FC236}">
                <a16:creationId xmlns:a16="http://schemas.microsoft.com/office/drawing/2014/main" id="{F8B10895-E382-0958-BE7F-01320D9343D4}"/>
              </a:ext>
            </a:extLst>
          </p:cNvPr>
          <p:cNvSpPr>
            <a:spLocks noGrp="1" noChangeArrowheads="1"/>
          </p:cNvSpPr>
          <p:nvPr>
            <p:ph type="title"/>
          </p:nvPr>
        </p:nvSpPr>
        <p:spPr>
          <a:xfrm>
            <a:off x="152400" y="1292543"/>
            <a:ext cx="3799839" cy="3903662"/>
          </a:xfrm>
        </p:spPr>
        <p:txBody>
          <a:bodyPr>
            <a:normAutofit/>
          </a:bodyPr>
          <a:lstStyle/>
          <a:p>
            <a:pPr eaLnBrk="1" hangingPunct="1"/>
            <a:r>
              <a:rPr lang="tr-TR" altLang="en-US" sz="4400" dirty="0"/>
              <a:t>1990 ‘</a:t>
            </a:r>
            <a:r>
              <a:rPr lang="tr-TR" altLang="en-US" sz="4400" dirty="0" err="1"/>
              <a:t>lı</a:t>
            </a:r>
            <a:r>
              <a:rPr lang="tr-TR" altLang="en-US" sz="4400" dirty="0"/>
              <a:t> yıllarda</a:t>
            </a:r>
            <a:br>
              <a:rPr lang="tr-TR" altLang="en-US" sz="4400" dirty="0"/>
            </a:br>
            <a:r>
              <a:rPr lang="tr-TR" altLang="en-US" sz="4400" dirty="0"/>
              <a:t>sosyalleştirmeyi etkileyen  faktörler</a:t>
            </a:r>
            <a:endParaRPr lang="en-US" altLang="en-US" dirty="0"/>
          </a:p>
        </p:txBody>
      </p:sp>
      <p:graphicFrame>
        <p:nvGraphicFramePr>
          <p:cNvPr id="5" name="İçerik Yer Tutucusu 2">
            <a:extLst>
              <a:ext uri="{FF2B5EF4-FFF2-40B4-BE49-F238E27FC236}">
                <a16:creationId xmlns:a16="http://schemas.microsoft.com/office/drawing/2014/main" id="{4D9ADE21-3B62-A6AF-2A8F-C1991759E0FF}"/>
              </a:ext>
            </a:extLst>
          </p:cNvPr>
          <p:cNvGraphicFramePr>
            <a:graphicFrameLocks noGrp="1"/>
          </p:cNvGraphicFramePr>
          <p:nvPr>
            <p:ph idx="1"/>
            <p:extLst>
              <p:ext uri="{D42A27DB-BD31-4B8C-83A1-F6EECF244321}">
                <p14:modId xmlns:p14="http://schemas.microsoft.com/office/powerpoint/2010/main" val="447120118"/>
              </p:ext>
            </p:extLst>
          </p:nvPr>
        </p:nvGraphicFramePr>
        <p:xfrm>
          <a:off x="3952240" y="904240"/>
          <a:ext cx="7449597" cy="549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a:extLst>
              <a:ext uri="{FF2B5EF4-FFF2-40B4-BE49-F238E27FC236}">
                <a16:creationId xmlns:a16="http://schemas.microsoft.com/office/drawing/2014/main" id="{F8B10895-E382-0958-BE7F-01320D9343D4}"/>
              </a:ext>
            </a:extLst>
          </p:cNvPr>
          <p:cNvSpPr>
            <a:spLocks noGrp="1" noChangeArrowheads="1"/>
          </p:cNvSpPr>
          <p:nvPr>
            <p:ph type="title"/>
          </p:nvPr>
        </p:nvSpPr>
        <p:spPr>
          <a:xfrm>
            <a:off x="152400" y="1292543"/>
            <a:ext cx="3799839" cy="3903662"/>
          </a:xfrm>
        </p:spPr>
        <p:txBody>
          <a:bodyPr>
            <a:normAutofit/>
          </a:bodyPr>
          <a:lstStyle/>
          <a:p>
            <a:pPr eaLnBrk="1" hangingPunct="1"/>
            <a:r>
              <a:rPr lang="tr-TR" altLang="en-US" sz="4400" dirty="0"/>
              <a:t>1990 ‘</a:t>
            </a:r>
            <a:r>
              <a:rPr lang="tr-TR" altLang="en-US" sz="4400" dirty="0" err="1"/>
              <a:t>lı</a:t>
            </a:r>
            <a:r>
              <a:rPr lang="tr-TR" altLang="en-US" sz="4400" dirty="0"/>
              <a:t> yıllarda</a:t>
            </a:r>
            <a:br>
              <a:rPr lang="tr-TR" altLang="en-US" sz="4400" dirty="0"/>
            </a:br>
            <a:r>
              <a:rPr lang="tr-TR" altLang="en-US" sz="4400" dirty="0"/>
              <a:t>sosyalleştirmeyi etkileyen  faktörler</a:t>
            </a:r>
            <a:endParaRPr lang="en-US" altLang="en-US" dirty="0"/>
          </a:p>
        </p:txBody>
      </p:sp>
      <p:graphicFrame>
        <p:nvGraphicFramePr>
          <p:cNvPr id="5" name="İçerik Yer Tutucusu 2">
            <a:extLst>
              <a:ext uri="{FF2B5EF4-FFF2-40B4-BE49-F238E27FC236}">
                <a16:creationId xmlns:a16="http://schemas.microsoft.com/office/drawing/2014/main" id="{4D9ADE21-3B62-A6AF-2A8F-C1991759E0FF}"/>
              </a:ext>
            </a:extLst>
          </p:cNvPr>
          <p:cNvGraphicFramePr>
            <a:graphicFrameLocks noGrp="1"/>
          </p:cNvGraphicFramePr>
          <p:nvPr>
            <p:ph idx="1"/>
            <p:extLst>
              <p:ext uri="{D42A27DB-BD31-4B8C-83A1-F6EECF244321}">
                <p14:modId xmlns:p14="http://schemas.microsoft.com/office/powerpoint/2010/main" val="2172462168"/>
              </p:ext>
            </p:extLst>
          </p:nvPr>
        </p:nvGraphicFramePr>
        <p:xfrm>
          <a:off x="3952240" y="904240"/>
          <a:ext cx="7449597" cy="549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046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a:extLst>
              <a:ext uri="{FF2B5EF4-FFF2-40B4-BE49-F238E27FC236}">
                <a16:creationId xmlns:a16="http://schemas.microsoft.com/office/drawing/2014/main" id="{7B79A5E7-4B1C-34F7-D9DD-13EEEE56699D}"/>
              </a:ext>
            </a:extLst>
          </p:cNvPr>
          <p:cNvSpPr>
            <a:spLocks noGrp="1" noChangeArrowheads="1"/>
          </p:cNvSpPr>
          <p:nvPr>
            <p:ph type="title"/>
          </p:nvPr>
        </p:nvSpPr>
        <p:spPr>
          <a:xfrm>
            <a:off x="790162" y="1363663"/>
            <a:ext cx="2706687" cy="3903662"/>
          </a:xfrm>
        </p:spPr>
        <p:txBody>
          <a:bodyPr/>
          <a:lstStyle/>
          <a:p>
            <a:pPr eaLnBrk="1" hangingPunct="1"/>
            <a:r>
              <a:rPr lang="tr-TR" altLang="en-US" b="1" dirty="0"/>
              <a:t>1990 ‘</a:t>
            </a:r>
            <a:r>
              <a:rPr lang="tr-TR" altLang="en-US" b="1" dirty="0" err="1"/>
              <a:t>lı</a:t>
            </a:r>
            <a:r>
              <a:rPr lang="tr-TR" altLang="en-US" b="1" dirty="0"/>
              <a:t> yıllarda küresel faktörler</a:t>
            </a:r>
            <a:endParaRPr lang="en-US" altLang="en-US" b="1" dirty="0"/>
          </a:p>
        </p:txBody>
      </p:sp>
      <p:graphicFrame>
        <p:nvGraphicFramePr>
          <p:cNvPr id="5" name="İçerik Yer Tutucusu 2">
            <a:extLst>
              <a:ext uri="{FF2B5EF4-FFF2-40B4-BE49-F238E27FC236}">
                <a16:creationId xmlns:a16="http://schemas.microsoft.com/office/drawing/2014/main" id="{9F67C00A-2C92-5012-9C69-9C7D428DEC10}"/>
              </a:ext>
            </a:extLst>
          </p:cNvPr>
          <p:cNvGraphicFramePr>
            <a:graphicFrameLocks noGrp="1"/>
          </p:cNvGraphicFramePr>
          <p:nvPr>
            <p:ph idx="1"/>
            <p:extLst>
              <p:ext uri="{D42A27DB-BD31-4B8C-83A1-F6EECF244321}">
                <p14:modId xmlns:p14="http://schemas.microsoft.com/office/powerpoint/2010/main" val="1907490000"/>
              </p:ext>
            </p:extLst>
          </p:nvPr>
        </p:nvGraphicFramePr>
        <p:xfrm>
          <a:off x="3496849" y="934720"/>
          <a:ext cx="7904989" cy="53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65" name="Rectangle 3586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B05C38A9-5771-D813-83BF-445C947224EF}"/>
              </a:ext>
            </a:extLst>
          </p:cNvPr>
          <p:cNvSpPr>
            <a:spLocks noGrp="1" noChangeArrowheads="1"/>
          </p:cNvSpPr>
          <p:nvPr>
            <p:ph type="title"/>
          </p:nvPr>
        </p:nvSpPr>
        <p:spPr>
          <a:xfrm>
            <a:off x="838200" y="556995"/>
            <a:ext cx="10515600" cy="1133693"/>
          </a:xfrm>
        </p:spPr>
        <p:txBody>
          <a:bodyPr>
            <a:normAutofit/>
          </a:bodyPr>
          <a:lstStyle/>
          <a:p>
            <a:pPr eaLnBrk="1" hangingPunct="1"/>
            <a:r>
              <a:rPr lang="tr-TR" altLang="tr-TR" sz="5200" b="1"/>
              <a:t>2002 sonrası</a:t>
            </a:r>
          </a:p>
        </p:txBody>
      </p:sp>
      <p:graphicFrame>
        <p:nvGraphicFramePr>
          <p:cNvPr id="35860" name="Content Placeholder 2">
            <a:extLst>
              <a:ext uri="{FF2B5EF4-FFF2-40B4-BE49-F238E27FC236}">
                <a16:creationId xmlns:a16="http://schemas.microsoft.com/office/drawing/2014/main" id="{49C21F19-96D2-F5D8-322D-9A27437E68F2}"/>
              </a:ext>
            </a:extLst>
          </p:cNvPr>
          <p:cNvGraphicFramePr>
            <a:graphicFrameLocks noGrp="1"/>
          </p:cNvGraphicFramePr>
          <p:nvPr>
            <p:ph idx="1"/>
            <p:extLst>
              <p:ext uri="{D42A27DB-BD31-4B8C-83A1-F6EECF244321}">
                <p14:modId xmlns:p14="http://schemas.microsoft.com/office/powerpoint/2010/main" val="1832896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FB3A0A-FA6C-4969-1C45-C207063E3C89}"/>
              </a:ext>
            </a:extLst>
          </p:cNvPr>
          <p:cNvSpPr>
            <a:spLocks noGrp="1"/>
          </p:cNvSpPr>
          <p:nvPr>
            <p:ph type="title"/>
          </p:nvPr>
        </p:nvSpPr>
        <p:spPr>
          <a:xfrm>
            <a:off x="838200" y="344805"/>
            <a:ext cx="10515600" cy="1325563"/>
          </a:xfrm>
        </p:spPr>
        <p:txBody>
          <a:bodyPr>
            <a:normAutofit/>
          </a:bodyPr>
          <a:lstStyle/>
          <a:p>
            <a:pPr algn="ctr"/>
            <a:r>
              <a:rPr lang="tr-TR" sz="6000" b="1" i="1" dirty="0"/>
              <a:t>27 Mayıs 1960</a:t>
            </a:r>
            <a:endParaRPr lang="en-US" sz="6000" b="1" i="1" dirty="0"/>
          </a:p>
        </p:txBody>
      </p:sp>
      <p:graphicFrame>
        <p:nvGraphicFramePr>
          <p:cNvPr id="5" name="İçerik Yer Tutucusu 2">
            <a:extLst>
              <a:ext uri="{FF2B5EF4-FFF2-40B4-BE49-F238E27FC236}">
                <a16:creationId xmlns:a16="http://schemas.microsoft.com/office/drawing/2014/main" id="{7DCE3C45-58C3-F450-5B84-BB5F2056E5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66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E16AAFD-2B21-DEED-8E25-959B33321560}"/>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7AE4E47B-2941-1240-9399-271DC45D907F}"/>
              </a:ext>
            </a:extLst>
          </p:cNvPr>
          <p:cNvSpPr>
            <a:spLocks noGrp="1"/>
          </p:cNvSpPr>
          <p:nvPr>
            <p:ph idx="1"/>
          </p:nvPr>
        </p:nvSpPr>
        <p:spPr>
          <a:xfrm>
            <a:off x="4447308" y="182880"/>
            <a:ext cx="6906491" cy="6786880"/>
          </a:xfrm>
        </p:spPr>
        <p:txBody>
          <a:bodyPr anchor="ctr">
            <a:normAutofit/>
          </a:bodyPr>
          <a:lstStyle/>
          <a:p>
            <a:r>
              <a:rPr lang="tr-TR" sz="3200" b="1" dirty="0">
                <a:effectLst/>
                <a:latin typeface="Calibri" panose="020F0502020204030204" pitchFamily="34" charset="0"/>
                <a:ea typeface="Calibri" panose="020F0502020204030204" pitchFamily="34" charset="0"/>
                <a:cs typeface="Arial" panose="020B0604020202020204" pitchFamily="34" charset="0"/>
              </a:rPr>
              <a:t>Genel Kurul</a:t>
            </a:r>
            <a:r>
              <a:rPr lang="tr-TR" sz="3200" dirty="0">
                <a:effectLst/>
                <a:latin typeface="Calibri" panose="020F0502020204030204" pitchFamily="34" charset="0"/>
                <a:ea typeface="Calibri" panose="020F0502020204030204" pitchFamily="34" charset="0"/>
                <a:cs typeface="Arial" panose="020B0604020202020204" pitchFamily="34" charset="0"/>
              </a:rPr>
              <a:t>: 224 Sayılı Kanunda hizmetlerin planlanmasına diğer sektörlerin, uzmanların, sendikaların, hizmeti uygulayanların, </a:t>
            </a:r>
            <a:r>
              <a:rPr lang="tr-T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halkın ve özellikle meslek kuruluşlarının katılımı </a:t>
            </a:r>
            <a:r>
              <a:rPr lang="tr-TR" sz="3200" dirty="0">
                <a:effectLst/>
                <a:latin typeface="Calibri" panose="020F0502020204030204" pitchFamily="34" charset="0"/>
                <a:ea typeface="Calibri" panose="020F0502020204030204" pitchFamily="34" charset="0"/>
                <a:cs typeface="Arial" panose="020B0604020202020204" pitchFamily="34" charset="0"/>
              </a:rPr>
              <a:t>öngörülmüştü. </a:t>
            </a:r>
            <a:r>
              <a:rPr lang="tr-TR" sz="3200" i="1" dirty="0">
                <a:effectLst/>
                <a:latin typeface="Calibri" panose="020F0502020204030204" pitchFamily="34" charset="0"/>
                <a:ea typeface="Calibri" panose="020F0502020204030204" pitchFamily="34" charset="0"/>
                <a:cs typeface="Arial" panose="020B0604020202020204" pitchFamily="34" charset="0"/>
              </a:rPr>
              <a:t>(Madde 22)</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r>
              <a:rPr lang="tr-TR" sz="3200" b="1" dirty="0">
                <a:effectLst/>
                <a:latin typeface="Calibri" panose="020F0502020204030204" pitchFamily="34" charset="0"/>
                <a:ea typeface="Calibri" panose="020F0502020204030204" pitchFamily="34" charset="0"/>
                <a:cs typeface="Arial" panose="020B0604020202020204" pitchFamily="34" charset="0"/>
              </a:rPr>
              <a:t>Pilot değerlendirme</a:t>
            </a:r>
            <a:r>
              <a:rPr lang="tr-TR" sz="3200" dirty="0">
                <a:effectLst/>
                <a:latin typeface="Calibri" panose="020F0502020204030204" pitchFamily="34" charset="0"/>
                <a:ea typeface="Calibri" panose="020F0502020204030204" pitchFamily="34" charset="0"/>
                <a:cs typeface="Arial" panose="020B0604020202020204" pitchFamily="34" charset="0"/>
              </a:rPr>
              <a:t>: Muş uygulaması değerlendirilseydi çok önemli bir hizmet araştırması örneği oluşturacaktı. Aynı hata (!) aile hekimliğinin başlatıldığı Düzce uygulaması için de geçerlidir.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1949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F67A77-2E3C-ED58-CAA4-1378F3BEDCF1}"/>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9ABF7669-FF32-3149-7B24-E7313C471403}"/>
              </a:ext>
            </a:extLst>
          </p:cNvPr>
          <p:cNvSpPr>
            <a:spLocks noGrp="1"/>
          </p:cNvSpPr>
          <p:nvPr>
            <p:ph idx="1"/>
          </p:nvPr>
        </p:nvSpPr>
        <p:spPr>
          <a:xfrm>
            <a:off x="4447308" y="162560"/>
            <a:ext cx="6906491" cy="6695440"/>
          </a:xfrm>
        </p:spPr>
        <p:txBody>
          <a:bodyPr anchor="ctr">
            <a:normAutofit/>
          </a:bodyPr>
          <a:lstStyle/>
          <a:p>
            <a:r>
              <a:rPr lang="tr-TR" sz="3200" b="1" dirty="0">
                <a:effectLst/>
                <a:latin typeface="Calibri" panose="020F0502020204030204" pitchFamily="34" charset="0"/>
                <a:ea typeface="Calibri" panose="020F0502020204030204" pitchFamily="34" charset="0"/>
                <a:cs typeface="Arial" panose="020B0604020202020204" pitchFamily="34" charset="0"/>
              </a:rPr>
              <a:t>Halkın katılımı</a:t>
            </a:r>
            <a:r>
              <a:rPr lang="tr-TR" sz="3200" dirty="0">
                <a:effectLst/>
                <a:latin typeface="Calibri" panose="020F0502020204030204" pitchFamily="34" charset="0"/>
                <a:ea typeface="Calibri" panose="020F0502020204030204" pitchFamily="34" charset="0"/>
                <a:cs typeface="Arial" panose="020B0604020202020204" pitchFamily="34" charset="0"/>
              </a:rPr>
              <a:t>: “</a:t>
            </a:r>
            <a:r>
              <a:rPr lang="tr-T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Sağlık ocağı sağlık kurulları</a:t>
            </a:r>
            <a:r>
              <a:rPr lang="tr-TR" sz="3200" dirty="0">
                <a:effectLst/>
                <a:latin typeface="Calibri" panose="020F0502020204030204" pitchFamily="34" charset="0"/>
                <a:ea typeface="Calibri" panose="020F0502020204030204" pitchFamily="34" charset="0"/>
                <a:cs typeface="Arial" panose="020B0604020202020204" pitchFamily="34" charset="0"/>
              </a:rPr>
              <a:t>” son derece demokratik bir girişimdi. Bu model diğer sektörlere de yansıyabilirdi. O zaman Türkiye’deki demokratik ortam çok ileri gidebilirdi. Yazık oldu.</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r>
              <a:rPr lang="tr-TR" sz="3200" b="1" dirty="0">
                <a:effectLst/>
                <a:latin typeface="Calibri" panose="020F0502020204030204" pitchFamily="34" charset="0"/>
                <a:ea typeface="Calibri" panose="020F0502020204030204" pitchFamily="34" charset="0"/>
                <a:cs typeface="Arial" panose="020B0604020202020204" pitchFamily="34" charset="0"/>
              </a:rPr>
              <a:t>İl içinde bütünlük</a:t>
            </a:r>
            <a:r>
              <a:rPr lang="tr-TR" sz="3200" dirty="0">
                <a:effectLst/>
                <a:latin typeface="Calibri" panose="020F0502020204030204" pitchFamily="34" charset="0"/>
                <a:ea typeface="Calibri" panose="020F0502020204030204" pitchFamily="34" charset="0"/>
                <a:cs typeface="Arial" panose="020B0604020202020204" pitchFamily="34" charset="0"/>
              </a:rPr>
              <a:t>: Kaymakamlar devre dışında kalacaklardı. Böyle olsaydı, günümüzde sağlık hizmetleri daha bağımsız olabilecekti.</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2637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F735DDF-C915-15EF-6954-C735EDA4B67B}"/>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6FD3202B-CF0D-36B0-1FCB-D03D4EE9ECAA}"/>
              </a:ext>
            </a:extLst>
          </p:cNvPr>
          <p:cNvSpPr>
            <a:spLocks noGrp="1"/>
          </p:cNvSpPr>
          <p:nvPr>
            <p:ph idx="1"/>
          </p:nvPr>
        </p:nvSpPr>
        <p:spPr>
          <a:xfrm>
            <a:off x="4447308" y="591344"/>
            <a:ext cx="6906491" cy="6134576"/>
          </a:xfrm>
        </p:spPr>
        <p:txBody>
          <a:bodyPr anchor="ctr">
            <a:noAutofit/>
          </a:bodyPr>
          <a:lstStyle/>
          <a:p>
            <a:r>
              <a:rPr lang="tr-TR" sz="3600" b="1" dirty="0">
                <a:effectLst/>
                <a:latin typeface="Calibri" panose="020F0502020204030204" pitchFamily="34" charset="0"/>
                <a:ea typeface="Calibri" panose="020F0502020204030204" pitchFamily="34" charset="0"/>
                <a:cs typeface="Calibri" panose="020F0502020204030204" pitchFamily="34" charset="0"/>
              </a:rPr>
              <a:t>Ücretsiz muayene</a:t>
            </a:r>
            <a:r>
              <a:rPr lang="tr-TR" sz="3600" dirty="0">
                <a:effectLst/>
                <a:latin typeface="Calibri" panose="020F0502020204030204" pitchFamily="34" charset="0"/>
                <a:ea typeface="Calibri" panose="020F0502020204030204" pitchFamily="34" charset="0"/>
                <a:cs typeface="Calibri" panose="020F0502020204030204" pitchFamily="34" charset="0"/>
              </a:rPr>
              <a:t>: Bu ilkenin amacı, sağlık hakkını sağlamaktı.  2004 yılında sağlık ocaklarına </a:t>
            </a:r>
            <a:r>
              <a:rPr lang="tr-TR"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yazar kasa</a:t>
            </a:r>
            <a:r>
              <a:rPr lang="tr-TR" sz="3600" dirty="0">
                <a:effectLst/>
                <a:latin typeface="Calibri" panose="020F0502020204030204" pitchFamily="34" charset="0"/>
                <a:ea typeface="Calibri" panose="020F0502020204030204" pitchFamily="34" charset="0"/>
                <a:cs typeface="Calibri" panose="020F0502020204030204" pitchFamily="34" charset="0"/>
              </a:rPr>
              <a:t> konulması sosyalleştirmeye büyük darbe oldu.</a:t>
            </a:r>
          </a:p>
          <a:p>
            <a:r>
              <a:rPr lang="tr-TR" sz="3600" b="1" dirty="0">
                <a:effectLst/>
                <a:latin typeface="Calibri" panose="020F0502020204030204" pitchFamily="34" charset="0"/>
                <a:ea typeface="Calibri" panose="020F0502020204030204" pitchFamily="34" charset="0"/>
                <a:cs typeface="Calibri" panose="020F0502020204030204" pitchFamily="34" charset="0"/>
              </a:rPr>
              <a:t>Tam süreden dönüş</a:t>
            </a:r>
            <a:r>
              <a:rPr lang="tr-TR" sz="3600" dirty="0">
                <a:effectLst/>
                <a:latin typeface="Calibri" panose="020F0502020204030204" pitchFamily="34" charset="0"/>
                <a:ea typeface="Calibri" panose="020F0502020204030204" pitchFamily="34" charset="0"/>
                <a:cs typeface="Calibri" panose="020F0502020204030204" pitchFamily="34" charset="0"/>
              </a:rPr>
              <a:t>: 1980’li yıların sonunda sağlık ocağı hekimlerinin </a:t>
            </a:r>
            <a:r>
              <a:rPr lang="tr-TR"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muayenehane açabilmesine izin verildi. </a:t>
            </a:r>
          </a:p>
        </p:txBody>
      </p:sp>
    </p:spTree>
    <p:extLst>
      <p:ext uri="{BB962C8B-B14F-4D97-AF65-F5344CB8AC3E}">
        <p14:creationId xmlns:p14="http://schemas.microsoft.com/office/powerpoint/2010/main" val="330942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A61A4E-5241-4524-1A8A-A194FFD90048}"/>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026985E-362F-9017-9BFE-B8595E69C197}"/>
              </a:ext>
            </a:extLst>
          </p:cNvPr>
          <p:cNvSpPr>
            <a:spLocks noGrp="1"/>
          </p:cNvSpPr>
          <p:nvPr>
            <p:ph idx="1"/>
          </p:nvPr>
        </p:nvSpPr>
        <p:spPr>
          <a:xfrm>
            <a:off x="4447308" y="319088"/>
            <a:ext cx="7287492" cy="6640512"/>
          </a:xfrm>
        </p:spPr>
        <p:txBody>
          <a:bodyPr anchor="ctr">
            <a:normAutofit/>
          </a:bodyPr>
          <a:lstStyle/>
          <a:p>
            <a:pPr>
              <a:spcAft>
                <a:spcPts val="1000"/>
              </a:spcAft>
            </a:pPr>
            <a:r>
              <a:rPr lang="tr-TR" sz="3200" b="1" dirty="0">
                <a:effectLst/>
                <a:latin typeface="Calibri" panose="020F0502020204030204" pitchFamily="34" charset="0"/>
                <a:ea typeface="Calibri" panose="020F0502020204030204" pitchFamily="34" charset="0"/>
                <a:cs typeface="Arial" panose="020B0604020202020204" pitchFamily="34" charset="0"/>
              </a:rPr>
              <a:t>Sektörler arası eşgüdüm</a:t>
            </a:r>
            <a:r>
              <a:rPr lang="tr-TR" sz="3200" dirty="0">
                <a:effectLst/>
                <a:latin typeface="Calibri" panose="020F0502020204030204" pitchFamily="34" charset="0"/>
                <a:ea typeface="Calibri" panose="020F0502020204030204" pitchFamily="34" charset="0"/>
                <a:cs typeface="Arial" panose="020B0604020202020204" pitchFamily="34" charset="0"/>
              </a:rPr>
              <a:t>: Bu ilke sosyalleştirme yasasına Alma-Ata Bildirisinden 17 yıl önce konulmuştu. 1983 yılında Milli Güvenlik Konseyi, sağlıkta sektörler arası eşgüdümü koordine etmek üzere 5 bakandan oluşan bir ”</a:t>
            </a:r>
            <a:r>
              <a:rPr lang="tr-T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mini kabine</a:t>
            </a:r>
            <a:r>
              <a:rPr lang="tr-TR" sz="3200" dirty="0">
                <a:effectLst/>
                <a:latin typeface="Calibri" panose="020F0502020204030204" pitchFamily="34" charset="0"/>
                <a:ea typeface="Calibri" panose="020F0502020204030204" pitchFamily="34" charset="0"/>
                <a:cs typeface="Arial" panose="020B0604020202020204" pitchFamily="34" charset="0"/>
              </a:rPr>
              <a:t>” oluşturulmasını önermişti. Bu öneriye ilk itiraz Sağlık Bakanlığından geldi. Zamanın Sağlık Bakanı, kendi yetkilerini hiçbir bakanlıkla paylaşmayacağını belirtti.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sz="1500" dirty="0"/>
          </a:p>
        </p:txBody>
      </p:sp>
    </p:spTree>
    <p:extLst>
      <p:ext uri="{BB962C8B-B14F-4D97-AF65-F5344CB8AC3E}">
        <p14:creationId xmlns:p14="http://schemas.microsoft.com/office/powerpoint/2010/main" val="1684131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A61A4E-5241-4524-1A8A-A194FFD90048}"/>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026985E-362F-9017-9BFE-B8595E69C197}"/>
              </a:ext>
            </a:extLst>
          </p:cNvPr>
          <p:cNvSpPr>
            <a:spLocks noGrp="1"/>
          </p:cNvSpPr>
          <p:nvPr>
            <p:ph idx="1"/>
          </p:nvPr>
        </p:nvSpPr>
        <p:spPr>
          <a:xfrm>
            <a:off x="4447308" y="132080"/>
            <a:ext cx="6906491" cy="6563360"/>
          </a:xfrm>
        </p:spPr>
        <p:txBody>
          <a:bodyPr anchor="ctr">
            <a:normAutofit/>
          </a:bodyPr>
          <a:lstStyle/>
          <a:p>
            <a:pPr>
              <a:spcAft>
                <a:spcPts val="1000"/>
              </a:spcAft>
            </a:pPr>
            <a:r>
              <a:rPr lang="tr-TR" b="1" dirty="0">
                <a:effectLst/>
                <a:latin typeface="Calibri" panose="020F0502020204030204" pitchFamily="34" charset="0"/>
                <a:ea typeface="Calibri" panose="020F0502020204030204" pitchFamily="34" charset="0"/>
                <a:cs typeface="Arial" panose="020B0604020202020204" pitchFamily="34" charset="0"/>
              </a:rPr>
              <a:t>Basamaklı sağlık sistemi</a:t>
            </a:r>
            <a:r>
              <a:rPr lang="tr-TR" dirty="0">
                <a:effectLst/>
                <a:latin typeface="Calibri" panose="020F0502020204030204" pitchFamily="34" charset="0"/>
                <a:ea typeface="Calibri" panose="020F0502020204030204" pitchFamily="34" charset="0"/>
                <a:cs typeface="Arial" panose="020B0604020202020204" pitchFamily="34" charset="0"/>
              </a:rPr>
              <a:t>: Sosyalleştirmenin en temel ilkelerindendir. </a:t>
            </a:r>
            <a:r>
              <a:rPr lang="tr-TR" dirty="0">
                <a:solidFill>
                  <a:srgbClr val="FF0000"/>
                </a:solidFill>
                <a:effectLst/>
                <a:latin typeface="Calibri" panose="020F0502020204030204" pitchFamily="34" charset="0"/>
                <a:ea typeface="Calibri" panose="020F0502020204030204" pitchFamily="34" charset="0"/>
                <a:cs typeface="Arial" panose="020B0604020202020204" pitchFamily="34" charset="0"/>
              </a:rPr>
              <a:t>2013</a:t>
            </a:r>
            <a:r>
              <a:rPr lang="tr-TR" dirty="0">
                <a:effectLst/>
                <a:latin typeface="Calibri" panose="020F0502020204030204" pitchFamily="34" charset="0"/>
                <a:ea typeface="Calibri" panose="020F0502020204030204" pitchFamily="34" charset="0"/>
                <a:cs typeface="Arial" panose="020B0604020202020204" pitchFamily="34" charset="0"/>
              </a:rPr>
              <a:t> yılında tamamen kaldırıldı ve </a:t>
            </a:r>
            <a:r>
              <a:rPr lang="tr-TR" dirty="0">
                <a:solidFill>
                  <a:srgbClr val="FF0000"/>
                </a:solidFill>
                <a:effectLst/>
                <a:latin typeface="Calibri" panose="020F0502020204030204" pitchFamily="34" charset="0"/>
                <a:ea typeface="Calibri" panose="020F0502020204030204" pitchFamily="34" charset="0"/>
                <a:cs typeface="Arial" panose="020B0604020202020204" pitchFamily="34" charset="0"/>
              </a:rPr>
              <a:t>hastalar istedikleri kuruluşa başvurmakta serbest oldular</a:t>
            </a:r>
            <a:r>
              <a:rPr lang="tr-TR" dirty="0">
                <a:effectLst/>
                <a:latin typeface="Calibri" panose="020F0502020204030204" pitchFamily="34" charset="0"/>
                <a:ea typeface="Calibri" panose="020F0502020204030204" pitchFamily="34" charset="0"/>
                <a:cs typeface="Arial" panose="020B0604020202020204" pitchFamily="34" charset="0"/>
              </a:rPr>
              <a:t>. Halen ülkemizdeki sağlık hizmeti sorunlarının ilk sıralarında basamaklı sistemin kaldırılması gelmektedir.</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dirty="0" err="1">
                <a:effectLst/>
                <a:latin typeface="Calibri" panose="020F0502020204030204" pitchFamily="34" charset="0"/>
                <a:ea typeface="Calibri" panose="020F0502020204030204" pitchFamily="34" charset="0"/>
                <a:cs typeface="Arial" panose="020B0604020202020204" pitchFamily="34" charset="0"/>
              </a:rPr>
              <a:t>Birinci</a:t>
            </a:r>
            <a:r>
              <a:rPr lang="en-US" b="1" dirty="0">
                <a:effectLst/>
                <a:latin typeface="Calibri" panose="020F0502020204030204" pitchFamily="34" charset="0"/>
                <a:ea typeface="Calibri" panose="020F0502020204030204" pitchFamily="34" charset="0"/>
                <a:cs typeface="Arial" panose="020B0604020202020204" pitchFamily="34" charset="0"/>
              </a:rPr>
              <a:t> – </a:t>
            </a:r>
            <a:r>
              <a:rPr lang="en-US" b="1" dirty="0" err="1">
                <a:effectLst/>
                <a:latin typeface="Calibri" panose="020F0502020204030204" pitchFamily="34" charset="0"/>
                <a:ea typeface="Calibri" panose="020F0502020204030204" pitchFamily="34" charset="0"/>
                <a:cs typeface="Arial" panose="020B0604020202020204" pitchFamily="34" charset="0"/>
              </a:rPr>
              <a:t>ikinci</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b="1" dirty="0" err="1">
                <a:effectLst/>
                <a:latin typeface="Calibri" panose="020F0502020204030204" pitchFamily="34" charset="0"/>
                <a:ea typeface="Calibri" panose="020F0502020204030204" pitchFamily="34" charset="0"/>
                <a:cs typeface="Arial" panose="020B0604020202020204" pitchFamily="34" charset="0"/>
              </a:rPr>
              <a:t>basamak</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b="1" dirty="0" err="1">
                <a:effectLst/>
                <a:latin typeface="Calibri" panose="020F0502020204030204" pitchFamily="34" charset="0"/>
                <a:ea typeface="Calibri" panose="020F0502020204030204" pitchFamily="34" charset="0"/>
                <a:cs typeface="Arial" panose="020B0604020202020204" pitchFamily="34" charset="0"/>
              </a:rPr>
              <a:t>arasındaki</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b="1" dirty="0" err="1">
                <a:effectLst/>
                <a:latin typeface="Calibri" panose="020F0502020204030204" pitchFamily="34" charset="0"/>
                <a:ea typeface="Calibri" panose="020F0502020204030204" pitchFamily="34" charset="0"/>
                <a:cs typeface="Arial" panose="020B0604020202020204" pitchFamily="34" charset="0"/>
              </a:rPr>
              <a:t>uyumsuzluk</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effectLst/>
                <a:latin typeface="Calibri" panose="020F0502020204030204" pitchFamily="34" charset="0"/>
                <a:ea typeface="Calibri" panose="020F0502020204030204" pitchFamily="34" charset="0"/>
                <a:cs typeface="Arial" panose="020B0604020202020204" pitchFamily="34" charset="0"/>
              </a:rPr>
              <a:t>S</a:t>
            </a:r>
            <a:r>
              <a:rPr lang="en-US" dirty="0" err="1">
                <a:effectLst/>
                <a:latin typeface="Calibri" panose="020F0502020204030204" pitchFamily="34" charset="0"/>
                <a:ea typeface="Calibri" panose="020F0502020204030204" pitchFamily="34" charset="0"/>
                <a:cs typeface="Arial" panose="020B0604020202020204" pitchFamily="34" charset="0"/>
              </a:rPr>
              <a:t>evk</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edilen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hastalar</a:t>
            </a:r>
            <a:r>
              <a:rPr lang="en-US" dirty="0">
                <a:effectLst/>
                <a:latin typeface="Calibri" panose="020F0502020204030204" pitchFamily="34" charset="0"/>
                <a:ea typeface="Calibri" panose="020F0502020204030204" pitchFamily="34" charset="0"/>
                <a:cs typeface="Arial" panose="020B0604020202020204" pitchFamily="34" charset="0"/>
              </a:rPr>
              <a:t> </a:t>
            </a:r>
            <a:r>
              <a:rPr lang="tr-TR" dirty="0">
                <a:solidFill>
                  <a:srgbClr val="FF0000"/>
                </a:solidFill>
                <a:effectLst/>
                <a:latin typeface="Calibri" panose="020F0502020204030204" pitchFamily="34" charset="0"/>
                <a:ea typeface="Calibri" panose="020F0502020204030204" pitchFamily="34" charset="0"/>
                <a:cs typeface="Arial" panose="020B0604020202020204" pitchFamily="34" charset="0"/>
              </a:rPr>
              <a:t>hastanelerde </a:t>
            </a:r>
            <a:r>
              <a:rPr lang="en-US"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ücretsiz</a:t>
            </a:r>
            <a:r>
              <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ve</a:t>
            </a:r>
            <a:r>
              <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öncelikle</a:t>
            </a:r>
            <a:r>
              <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tedavi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edileceklerdi</a:t>
            </a:r>
            <a:r>
              <a:rPr lang="en-US" dirty="0">
                <a:effectLst/>
                <a:latin typeface="Calibri" panose="020F0502020204030204" pitchFamily="34" charset="0"/>
                <a:ea typeface="Calibri" panose="020F0502020204030204" pitchFamily="34" charset="0"/>
                <a:cs typeface="Arial" panose="020B0604020202020204" pitchFamily="34" charset="0"/>
              </a:rPr>
              <a:t>. Bu </a:t>
            </a:r>
            <a:r>
              <a:rPr lang="en-US" dirty="0" err="1">
                <a:effectLst/>
                <a:latin typeface="Calibri" panose="020F0502020204030204" pitchFamily="34" charset="0"/>
                <a:ea typeface="Calibri" panose="020F0502020204030204" pitchFamily="34" charset="0"/>
                <a:cs typeface="Arial" panose="020B0604020202020204" pitchFamily="34" charset="0"/>
              </a:rPr>
              <a:t>sistem</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uygun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biçimde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uygulanabilseydi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ve</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toplum</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memnun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edilebilseydi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günümüzdeki</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sorunlar</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err="1">
                <a:effectLst/>
                <a:latin typeface="Calibri" panose="020F0502020204030204" pitchFamily="34" charset="0"/>
                <a:ea typeface="Calibri" panose="020F0502020204030204" pitchFamily="34" charset="0"/>
                <a:cs typeface="Arial" panose="020B0604020202020204" pitchFamily="34" charset="0"/>
              </a:rPr>
              <a:t>oluşmayabilirdi</a:t>
            </a:r>
            <a:r>
              <a:rPr lang="en-US" dirty="0">
                <a:effectLst/>
                <a:latin typeface="Calibri" panose="020F0502020204030204" pitchFamily="34" charset="0"/>
                <a:ea typeface="Calibri" panose="020F050202020403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7588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A61A4E-5241-4524-1A8A-A194FFD90048}"/>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026985E-362F-9017-9BFE-B8595E69C197}"/>
              </a:ext>
            </a:extLst>
          </p:cNvPr>
          <p:cNvSpPr>
            <a:spLocks noGrp="1"/>
          </p:cNvSpPr>
          <p:nvPr>
            <p:ph idx="1"/>
          </p:nvPr>
        </p:nvSpPr>
        <p:spPr>
          <a:xfrm>
            <a:off x="4447308" y="591344"/>
            <a:ext cx="6906491" cy="6114256"/>
          </a:xfrm>
        </p:spPr>
        <p:txBody>
          <a:bodyPr anchor="ctr">
            <a:normAutofit lnSpcReduction="10000"/>
          </a:bodyPr>
          <a:lstStyle/>
          <a:p>
            <a:r>
              <a:rPr lang="tr-TR" sz="2800" b="1" dirty="0">
                <a:effectLst/>
                <a:latin typeface="Calibri" panose="020F0502020204030204" pitchFamily="34" charset="0"/>
                <a:ea typeface="Calibri" panose="020F0502020204030204" pitchFamily="34" charset="0"/>
                <a:cs typeface="Arial" panose="020B0604020202020204" pitchFamily="34" charset="0"/>
              </a:rPr>
              <a:t>Sağlık ocaklarının donanımı</a:t>
            </a:r>
            <a:r>
              <a:rPr lang="tr-TR" sz="2800" dirty="0">
                <a:effectLst/>
                <a:latin typeface="Calibri" panose="020F0502020204030204" pitchFamily="34" charset="0"/>
                <a:ea typeface="Calibri" panose="020F0502020204030204" pitchFamily="34" charset="0"/>
                <a:cs typeface="Arial" panose="020B0604020202020204" pitchFamily="34" charset="0"/>
              </a:rPr>
              <a:t>: Sağlık ocakları mütevazı şekilde donatılmıştı. Kıt olanakların olduğu sağlık ocakları özellikle kentlerde yaşayanlarca tercih edilen bir kuruluş olamadı.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r>
              <a:rPr lang="tr-TR" sz="2800" b="1" dirty="0">
                <a:effectLst/>
                <a:latin typeface="Calibri" panose="020F0502020204030204" pitchFamily="34" charset="0"/>
                <a:ea typeface="Calibri" panose="020F0502020204030204" pitchFamily="34" charset="0"/>
                <a:cs typeface="Arial" panose="020B0604020202020204" pitchFamily="34" charset="0"/>
              </a:rPr>
              <a:t>Üniversitelerle işbirliği</a:t>
            </a:r>
            <a:r>
              <a:rPr lang="tr-TR" sz="2800" dirty="0">
                <a:effectLst/>
                <a:latin typeface="Calibri" panose="020F0502020204030204" pitchFamily="34" charset="0"/>
                <a:ea typeface="Calibri" panose="020F0502020204030204" pitchFamily="34" charset="0"/>
                <a:cs typeface="Arial" panose="020B0604020202020204" pitchFamily="34" charset="0"/>
              </a:rPr>
              <a:t>: Özellikle Hacettepe Üniversitesine bağlı </a:t>
            </a:r>
            <a:r>
              <a:rPr lang="tr-TR" sz="2800" dirty="0" err="1">
                <a:effectLst/>
                <a:latin typeface="Calibri" panose="020F0502020204030204" pitchFamily="34" charset="0"/>
                <a:ea typeface="Calibri" panose="020F0502020204030204" pitchFamily="34" charset="0"/>
                <a:cs typeface="Arial" panose="020B0604020202020204" pitchFamily="34" charset="0"/>
              </a:rPr>
              <a:t>Etimesğut</a:t>
            </a:r>
            <a:r>
              <a:rPr lang="tr-TR" sz="2800" dirty="0">
                <a:effectLst/>
                <a:latin typeface="Calibri" panose="020F0502020204030204" pitchFamily="34" charset="0"/>
                <a:ea typeface="Calibri" panose="020F0502020204030204" pitchFamily="34" charset="0"/>
                <a:cs typeface="Arial" panose="020B0604020202020204" pitchFamily="34" charset="0"/>
              </a:rPr>
              <a:t> ve Çubuk bölgelerinde yönetim ve sağlık ocaklarının işletilmesi </a:t>
            </a:r>
            <a:r>
              <a:rPr lang="tr-TR"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Üniversitenin sorumluluğuna bırakılmıştı</a:t>
            </a:r>
            <a:r>
              <a:rPr lang="tr-TR" sz="2800" dirty="0">
                <a:effectLst/>
                <a:latin typeface="Calibri" panose="020F0502020204030204" pitchFamily="34" charset="0"/>
                <a:ea typeface="Calibri" panose="020F0502020204030204" pitchFamily="34" charset="0"/>
                <a:cs typeface="Arial" panose="020B0604020202020204" pitchFamily="34" charset="0"/>
              </a:rPr>
              <a:t>. Sonra, üniversiteler SEAB yönetimleri dışına çıkartıldı. Bu yanlışlık yapılmasaydı, sağlık hizmetleri daha bilimsel biçimde yürütülebilecek, mezuniyet öncesi ve sonrası eğitimler daha nitelikli olabilecekti, hizmet araştırmaları ve özellikle halk sağlığı uzmanlarının eğitimleri konularında önemli katkılar sağlanacaktı.</a:t>
            </a:r>
          </a:p>
        </p:txBody>
      </p:sp>
    </p:spTree>
    <p:extLst>
      <p:ext uri="{BB962C8B-B14F-4D97-AF65-F5344CB8AC3E}">
        <p14:creationId xmlns:p14="http://schemas.microsoft.com/office/powerpoint/2010/main" val="707527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A61A4E-5241-4524-1A8A-A194FFD90048}"/>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Kaçırılmış  fırsatlar</a:t>
            </a: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026985E-362F-9017-9BFE-B8595E69C197}"/>
              </a:ext>
            </a:extLst>
          </p:cNvPr>
          <p:cNvSpPr>
            <a:spLocks noGrp="1"/>
          </p:cNvSpPr>
          <p:nvPr>
            <p:ph idx="1"/>
          </p:nvPr>
        </p:nvSpPr>
        <p:spPr>
          <a:xfrm>
            <a:off x="4447308" y="591344"/>
            <a:ext cx="6906491" cy="5585619"/>
          </a:xfrm>
        </p:spPr>
        <p:txBody>
          <a:bodyPr anchor="ctr">
            <a:normAutofit/>
          </a:bodyPr>
          <a:lstStyle/>
          <a:p>
            <a:pPr>
              <a:spcAft>
                <a:spcPts val="1000"/>
              </a:spcAft>
            </a:pPr>
            <a:r>
              <a:rPr lang="tr-TR" sz="2600" b="1" dirty="0">
                <a:effectLst/>
                <a:latin typeface="Calibri" panose="020F0502020204030204" pitchFamily="34" charset="0"/>
                <a:ea typeface="Calibri" panose="020F0502020204030204" pitchFamily="34" charset="0"/>
                <a:cs typeface="Arial" panose="020B0604020202020204" pitchFamily="34" charset="0"/>
              </a:rPr>
              <a:t>Gerçek aile hekimliği</a:t>
            </a:r>
            <a:r>
              <a:rPr lang="tr-TR" sz="2600" dirty="0">
                <a:effectLst/>
                <a:latin typeface="Calibri" panose="020F0502020204030204" pitchFamily="34" charset="0"/>
                <a:ea typeface="Calibri" panose="020F0502020204030204" pitchFamily="34" charset="0"/>
                <a:cs typeface="Arial" panose="020B0604020202020204" pitchFamily="34" charset="0"/>
              </a:rPr>
              <a:t>: Sağlık ocağı bölgesindeki bütün aileler sağlık ocağına kayıtlıydı. Ocak personeli aileleri yakından tanırdı, onların ev ve yaşam koşullarını bilirdi, mutfaklarını, tuvaletlerini, ahırlarını bile görür ve gereken önlemlerin alınmasını sağlardı. Hemşireler ve ebeler bölgelerindeki her gebeyi, çocuğu, gelini, yaşlıyı tanır, onların sorunlarını ve hatta sırlarını bilirdi. </a:t>
            </a:r>
            <a:r>
              <a:rPr lang="tr-TR" sz="26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Sağlık ocağı sistemi gerçek aile hekimliğiydi</a:t>
            </a:r>
            <a:r>
              <a:rPr lang="tr-TR" sz="2600" dirty="0">
                <a:effectLst/>
                <a:latin typeface="Calibri" panose="020F0502020204030204" pitchFamily="34" charset="0"/>
                <a:ea typeface="Calibri" panose="020F0502020204030204" pitchFamily="34" charset="0"/>
                <a:cs typeface="Arial" panose="020B0604020202020204" pitchFamily="34" charset="0"/>
              </a:rPr>
              <a:t>. Bu model yıkıldı ve yerine aileden sorumlu olmayan, yalnızca kendisine kayıtlı bireylere hizmet veren, ama adı aile hekimliği olan bir model kuruldu. Aile hekimliği kavramı yozlaştı. Yazık oldu.</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7777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803785-FA81-506D-D883-2D369E7039E0}"/>
              </a:ext>
            </a:extLst>
          </p:cNvPr>
          <p:cNvSpPr>
            <a:spLocks noGrp="1"/>
          </p:cNvSpPr>
          <p:nvPr>
            <p:ph type="title"/>
          </p:nvPr>
        </p:nvSpPr>
        <p:spPr>
          <a:xfrm>
            <a:off x="686834" y="1153572"/>
            <a:ext cx="3200400" cy="4461163"/>
          </a:xfrm>
        </p:spPr>
        <p:txBody>
          <a:bodyPr>
            <a:normAutofit/>
          </a:bodyPr>
          <a:lstStyle/>
          <a:p>
            <a:r>
              <a:rPr lang="tr-TR" b="1" kern="100">
                <a:solidFill>
                  <a:srgbClr val="FFFFFF"/>
                </a:solidFill>
                <a:latin typeface="Calibri" panose="020F0502020204030204" pitchFamily="34" charset="0"/>
                <a:ea typeface="Calibri" panose="020F0502020204030204" pitchFamily="34" charset="0"/>
                <a:cs typeface="Arial" panose="020B0604020202020204" pitchFamily="34" charset="0"/>
              </a:rPr>
              <a:t>SAĞLIK HİZMETLERİ NEREYE GİDİYOR?</a:t>
            </a:r>
            <a:br>
              <a:rPr lang="en-US" kern="10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98B355B6-D1CC-3B10-65BF-DB66CE5E4F70}"/>
              </a:ext>
            </a:extLst>
          </p:cNvPr>
          <p:cNvSpPr>
            <a:spLocks noGrp="1"/>
          </p:cNvSpPr>
          <p:nvPr>
            <p:ph idx="1"/>
          </p:nvPr>
        </p:nvSpPr>
        <p:spPr>
          <a:xfrm>
            <a:off x="4447308" y="591344"/>
            <a:ext cx="6906491" cy="5947568"/>
          </a:xfrm>
        </p:spPr>
        <p:txBody>
          <a:bodyPr anchor="ctr">
            <a:normAutofit/>
          </a:bodyPr>
          <a:lstStyle/>
          <a:p>
            <a:pPr>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Genç Cumhuriyet döneminde sağlık hizmetleri bir </a:t>
            </a:r>
            <a:r>
              <a:rPr lang="tr-TR" b="1" kern="100" dirty="0">
                <a:effectLst/>
                <a:latin typeface="Calibri" panose="020F0502020204030204" pitchFamily="34" charset="0"/>
                <a:ea typeface="Calibri" panose="020F0502020204030204" pitchFamily="34" charset="0"/>
                <a:cs typeface="Arial" panose="020B0604020202020204" pitchFamily="34" charset="0"/>
              </a:rPr>
              <a:t>devlet sorumluluğu </a:t>
            </a:r>
            <a:r>
              <a:rPr lang="tr-TR" kern="100" dirty="0">
                <a:effectLst/>
                <a:latin typeface="Calibri" panose="020F0502020204030204" pitchFamily="34" charset="0"/>
                <a:ea typeface="Calibri" panose="020F0502020204030204" pitchFamily="34" charset="0"/>
                <a:cs typeface="Arial" panose="020B0604020202020204" pitchFamily="34" charset="0"/>
              </a:rPr>
              <a:t>olarak kabul edilmiş ve kamusal kaynaklarla finanse edilmesi benimsenmişti. </a:t>
            </a:r>
          </a:p>
          <a:p>
            <a:pPr>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1950 yılında liberal ekonomik sisteme paralel olarak sağlık hizmetlerinde de </a:t>
            </a:r>
            <a:r>
              <a:rPr lang="tr-TR" b="1" kern="100" dirty="0">
                <a:effectLst/>
                <a:latin typeface="Calibri" panose="020F0502020204030204" pitchFamily="34" charset="0"/>
                <a:ea typeface="Calibri" panose="020F0502020204030204" pitchFamily="34" charset="0"/>
                <a:cs typeface="Arial" panose="020B0604020202020204" pitchFamily="34" charset="0"/>
              </a:rPr>
              <a:t>özelleştirme</a:t>
            </a:r>
            <a:r>
              <a:rPr lang="tr-TR" kern="100" dirty="0">
                <a:effectLst/>
                <a:latin typeface="Calibri" panose="020F0502020204030204" pitchFamily="34" charset="0"/>
                <a:ea typeface="Calibri" panose="020F0502020204030204" pitchFamily="34" charset="0"/>
                <a:cs typeface="Arial" panose="020B0604020202020204" pitchFamily="34" charset="0"/>
              </a:rPr>
              <a:t> yönünde değişiklikler odu.</a:t>
            </a:r>
          </a:p>
          <a:p>
            <a:pPr>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 1960’lı yıllarda ise sağlık hizmetlerinin sosyalleştirilmesi kanunu uyarınca yeniden sağlığın bir </a:t>
            </a:r>
            <a:r>
              <a:rPr lang="tr-TR" b="1" kern="100" dirty="0">
                <a:effectLst/>
                <a:latin typeface="Calibri" panose="020F0502020204030204" pitchFamily="34" charset="0"/>
                <a:ea typeface="Calibri" panose="020F0502020204030204" pitchFamily="34" charset="0"/>
                <a:cs typeface="Arial" panose="020B0604020202020204" pitchFamily="34" charset="0"/>
              </a:rPr>
              <a:t>insan hakkı </a:t>
            </a:r>
            <a:r>
              <a:rPr lang="tr-TR" kern="100" dirty="0">
                <a:effectLst/>
                <a:latin typeface="Calibri" panose="020F0502020204030204" pitchFamily="34" charset="0"/>
                <a:ea typeface="Calibri" panose="020F0502020204030204" pitchFamily="34" charset="0"/>
                <a:cs typeface="Arial" panose="020B0604020202020204" pitchFamily="34" charset="0"/>
              </a:rPr>
              <a:t>olduğu ve devletin temel sorumluluklarından olduğu ilkesi benimsendi.</a:t>
            </a:r>
          </a:p>
        </p:txBody>
      </p:sp>
    </p:spTree>
    <p:extLst>
      <p:ext uri="{BB962C8B-B14F-4D97-AF65-F5344CB8AC3E}">
        <p14:creationId xmlns:p14="http://schemas.microsoft.com/office/powerpoint/2010/main" val="951800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çerik Yer Tutucusu 5">
            <a:extLst>
              <a:ext uri="{FF2B5EF4-FFF2-40B4-BE49-F238E27FC236}">
                <a16:creationId xmlns:a16="http://schemas.microsoft.com/office/drawing/2014/main" id="{EDBABA1D-9C18-F5DC-3A27-214FE6E331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915"/>
          <a:stretch/>
        </p:blipFill>
        <p:spPr bwMode="auto">
          <a:xfrm>
            <a:off x="838199" y="735153"/>
            <a:ext cx="10515602" cy="5387693"/>
          </a:xfrm>
          <a:prstGeom prst="rect">
            <a:avLst/>
          </a:prstGeom>
          <a:noFill/>
        </p:spPr>
      </p:pic>
    </p:spTree>
    <p:extLst>
      <p:ext uri="{BB962C8B-B14F-4D97-AF65-F5344CB8AC3E}">
        <p14:creationId xmlns:p14="http://schemas.microsoft.com/office/powerpoint/2010/main" val="3545451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C803785-FA81-506D-D883-2D369E7039E0}"/>
              </a:ext>
            </a:extLst>
          </p:cNvPr>
          <p:cNvSpPr>
            <a:spLocks noGrp="1"/>
          </p:cNvSpPr>
          <p:nvPr>
            <p:ph type="title"/>
          </p:nvPr>
        </p:nvSpPr>
        <p:spPr>
          <a:xfrm>
            <a:off x="686834" y="1153572"/>
            <a:ext cx="3200400" cy="4461163"/>
          </a:xfrm>
        </p:spPr>
        <p:txBody>
          <a:bodyPr>
            <a:normAutofit/>
          </a:bodyPr>
          <a:lstStyle/>
          <a:p>
            <a:r>
              <a:rPr lang="tr-TR" b="1" kern="100">
                <a:solidFill>
                  <a:srgbClr val="FFFFFF"/>
                </a:solidFill>
                <a:latin typeface="Calibri" panose="020F0502020204030204" pitchFamily="34" charset="0"/>
                <a:ea typeface="Calibri" panose="020F0502020204030204" pitchFamily="34" charset="0"/>
                <a:cs typeface="Arial" panose="020B0604020202020204" pitchFamily="34" charset="0"/>
              </a:rPr>
              <a:t>SAĞLIK HİZMETLERİ NEREYE GİDİYOR?</a:t>
            </a:r>
            <a:br>
              <a:rPr lang="en-US" kern="10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98B355B6-D1CC-3B10-65BF-DB66CE5E4F70}"/>
              </a:ext>
            </a:extLst>
          </p:cNvPr>
          <p:cNvSpPr>
            <a:spLocks noGrp="1"/>
          </p:cNvSpPr>
          <p:nvPr>
            <p:ph idx="1"/>
          </p:nvPr>
        </p:nvSpPr>
        <p:spPr>
          <a:xfrm>
            <a:off x="4447308" y="591344"/>
            <a:ext cx="6906491" cy="5748496"/>
          </a:xfrm>
        </p:spPr>
        <p:txBody>
          <a:bodyPr anchor="ctr">
            <a:normAutofit/>
          </a:bodyPr>
          <a:lstStyle/>
          <a:p>
            <a:pPr>
              <a:spcAft>
                <a:spcPts val="800"/>
              </a:spcAft>
            </a:pPr>
            <a:r>
              <a:rPr lang="tr-TR" sz="2600" kern="100" dirty="0">
                <a:effectLst/>
                <a:latin typeface="Calibri" panose="020F0502020204030204" pitchFamily="34" charset="0"/>
                <a:ea typeface="Calibri" panose="020F0502020204030204" pitchFamily="34" charset="0"/>
                <a:cs typeface="Arial" panose="020B0604020202020204" pitchFamily="34" charset="0"/>
              </a:rPr>
              <a:t>Ancak, 1980’li yılların ortalarından başlayarak </a:t>
            </a:r>
            <a:r>
              <a:rPr lang="tr-TR" sz="2600" b="1" kern="100" dirty="0">
                <a:effectLst/>
                <a:latin typeface="Calibri" panose="020F0502020204030204" pitchFamily="34" charset="0"/>
                <a:ea typeface="Calibri" panose="020F0502020204030204" pitchFamily="34" charset="0"/>
                <a:cs typeface="Arial" panose="020B0604020202020204" pitchFamily="34" charset="0"/>
              </a:rPr>
              <a:t>özelleştirme </a:t>
            </a:r>
            <a:r>
              <a:rPr lang="tr-TR" sz="2600" kern="100" dirty="0">
                <a:effectLst/>
                <a:latin typeface="Calibri" panose="020F0502020204030204" pitchFamily="34" charset="0"/>
                <a:ea typeface="Calibri" panose="020F0502020204030204" pitchFamily="34" charset="0"/>
                <a:cs typeface="Arial" panose="020B0604020202020204" pitchFamily="34" charset="0"/>
              </a:rPr>
              <a:t>anlayışı yeniden canlandı. Günümüzde bu yaklaşım tepe noktasına erişti. </a:t>
            </a:r>
          </a:p>
          <a:p>
            <a:pPr>
              <a:spcAft>
                <a:spcPts val="800"/>
              </a:spcAft>
            </a:pPr>
            <a:r>
              <a:rPr lang="tr-TR" sz="2600" kern="100" dirty="0">
                <a:effectLst/>
                <a:latin typeface="Calibri" panose="020F0502020204030204" pitchFamily="34" charset="0"/>
                <a:ea typeface="Calibri" panose="020F0502020204030204" pitchFamily="34" charset="0"/>
                <a:cs typeface="Arial" panose="020B0604020202020204" pitchFamily="34" charset="0"/>
              </a:rPr>
              <a:t>2013 yılında “</a:t>
            </a:r>
            <a:r>
              <a:rPr lang="tr-TR" sz="2600" b="1" kern="100" dirty="0">
                <a:effectLst/>
                <a:latin typeface="Calibri" panose="020F0502020204030204" pitchFamily="34" charset="0"/>
                <a:ea typeface="Calibri" panose="020F0502020204030204" pitchFamily="34" charset="0"/>
                <a:cs typeface="Arial" panose="020B0604020202020204" pitchFamily="34" charset="0"/>
              </a:rPr>
              <a:t>hekim seçme özgürlüğü</a:t>
            </a:r>
            <a:r>
              <a:rPr lang="tr-TR" sz="2600" kern="100" dirty="0">
                <a:effectLst/>
                <a:latin typeface="Calibri" panose="020F0502020204030204" pitchFamily="34" charset="0"/>
                <a:ea typeface="Calibri" panose="020F0502020204030204" pitchFamily="34" charset="0"/>
                <a:cs typeface="Arial" panose="020B0604020202020204" pitchFamily="34" charset="0"/>
              </a:rPr>
              <a:t>” adı altında kişilerin birinci basamaktan sevk edilmeksizin arzu ettikleri hekime ve kuruluşa doğrudan başvurabilecekleri bir uygulama başlatıldı; </a:t>
            </a:r>
          </a:p>
          <a:p>
            <a:pPr>
              <a:spcAft>
                <a:spcPts val="800"/>
              </a:spcAft>
            </a:pPr>
            <a:r>
              <a:rPr lang="tr-TR" sz="2600" kern="100" dirty="0">
                <a:latin typeface="Calibri" panose="020F0502020204030204" pitchFamily="34" charset="0"/>
                <a:ea typeface="Calibri" panose="020F0502020204030204" pitchFamily="34" charset="0"/>
                <a:cs typeface="Arial" panose="020B0604020202020204" pitchFamily="34" charset="0"/>
              </a:rPr>
              <a:t>B</a:t>
            </a:r>
            <a:r>
              <a:rPr lang="tr-TR" sz="2600" kern="100" dirty="0">
                <a:effectLst/>
                <a:latin typeface="Calibri" panose="020F0502020204030204" pitchFamily="34" charset="0"/>
                <a:ea typeface="Calibri" panose="020F0502020204030204" pitchFamily="34" charset="0"/>
                <a:cs typeface="Arial" panose="020B0604020202020204" pitchFamily="34" charset="0"/>
              </a:rPr>
              <a:t>u sistem </a:t>
            </a:r>
            <a:r>
              <a:rPr lang="tr-TR" sz="2600" b="1" kern="100" dirty="0">
                <a:effectLst/>
                <a:latin typeface="Calibri" panose="020F0502020204030204" pitchFamily="34" charset="0"/>
                <a:ea typeface="Calibri" panose="020F0502020204030204" pitchFamily="34" charset="0"/>
                <a:cs typeface="Arial" panose="020B0604020202020204" pitchFamily="34" charset="0"/>
              </a:rPr>
              <a:t>performans </a:t>
            </a:r>
            <a:r>
              <a:rPr lang="tr-TR" sz="2600" kern="100" dirty="0">
                <a:effectLst/>
                <a:latin typeface="Calibri" panose="020F0502020204030204" pitchFamily="34" charset="0"/>
                <a:ea typeface="Calibri" panose="020F0502020204030204" pitchFamily="34" charset="0"/>
                <a:cs typeface="Arial" panose="020B0604020202020204" pitchFamily="34" charset="0"/>
              </a:rPr>
              <a:t>uygulamasıyla desteklendi. Böylece, sağlıkta basamaklı sisteme son veridi ve hastane hizmetleri yeniden sağlık hizmetlerinin merkezine alındı.</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325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B4CA10-4795-273F-7E3A-C77D49CD4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74" b="1"/>
          <a:stretch/>
        </p:blipFill>
        <p:spPr bwMode="auto">
          <a:xfrm>
            <a:off x="7026116" y="0"/>
            <a:ext cx="5086948" cy="702336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AD408DCC-5477-33BC-A684-C8BFBE34EFFF}"/>
              </a:ext>
            </a:extLst>
          </p:cNvPr>
          <p:cNvSpPr>
            <a:spLocks noGrp="1"/>
          </p:cNvSpPr>
          <p:nvPr>
            <p:ph type="title"/>
          </p:nvPr>
        </p:nvSpPr>
        <p:spPr>
          <a:xfrm>
            <a:off x="314960" y="485775"/>
            <a:ext cx="6329680" cy="5719762"/>
          </a:xfrm>
        </p:spPr>
        <p:txBody>
          <a:bodyPr>
            <a:normAutofit/>
          </a:bodyPr>
          <a:lstStyle/>
          <a:p>
            <a:r>
              <a:rPr lang="tr-TR" sz="4000" b="1" dirty="0">
                <a:latin typeface="+mn-lt"/>
              </a:rPr>
              <a:t>Doç. Dr. </a:t>
            </a:r>
            <a:br>
              <a:rPr lang="tr-TR" sz="4000" b="1" dirty="0">
                <a:latin typeface="+mn-lt"/>
              </a:rPr>
            </a:br>
            <a:r>
              <a:rPr lang="tr-TR" sz="4000" b="1" dirty="0">
                <a:latin typeface="+mn-lt"/>
              </a:rPr>
              <a:t>Nusret Hasan Fişek</a:t>
            </a:r>
            <a:br>
              <a:rPr lang="tr-TR" sz="4000" b="1" dirty="0">
                <a:latin typeface="+mn-lt"/>
              </a:rPr>
            </a:br>
            <a:br>
              <a:rPr lang="tr-TR" sz="4000" b="1" dirty="0">
                <a:latin typeface="+mn-lt"/>
              </a:rPr>
            </a:br>
            <a:r>
              <a:rPr lang="tr-TR" sz="4000" b="1" dirty="0">
                <a:latin typeface="+mn-lt"/>
              </a:rPr>
              <a:t>Sağlık ve Sosyal Yardım Bakanlığı Müsteşarı</a:t>
            </a:r>
            <a:br>
              <a:rPr lang="tr-TR" sz="3200" b="1" dirty="0">
                <a:latin typeface="Arial Black" panose="020B0A04020102020204" pitchFamily="34" charset="0"/>
              </a:rPr>
            </a:br>
            <a:endParaRPr lang="en-US" sz="3200" b="1" dirty="0">
              <a:latin typeface="Arial Black" panose="020B0A04020102020204" pitchFamily="34" charset="0"/>
            </a:endParaRPr>
          </a:p>
        </p:txBody>
      </p:sp>
      <p:sp>
        <p:nvSpPr>
          <p:cNvPr id="3" name="İçerik Yer Tutucusu 2">
            <a:extLst>
              <a:ext uri="{FF2B5EF4-FFF2-40B4-BE49-F238E27FC236}">
                <a16:creationId xmlns:a16="http://schemas.microsoft.com/office/drawing/2014/main" id="{265DCDCE-2F70-550F-9512-3A4D00AFB8D3}"/>
              </a:ext>
            </a:extLst>
          </p:cNvPr>
          <p:cNvSpPr>
            <a:spLocks noGrp="1"/>
          </p:cNvSpPr>
          <p:nvPr>
            <p:ph idx="1"/>
          </p:nvPr>
        </p:nvSpPr>
        <p:spPr>
          <a:xfrm>
            <a:off x="9128125" y="494030"/>
            <a:ext cx="3292475" cy="5719763"/>
          </a:xfrm>
        </p:spPr>
        <p:txBody>
          <a:bodyPr anchor="ctr">
            <a:normAutofit/>
          </a:bodyPr>
          <a:lstStyle/>
          <a:p>
            <a:pPr marL="0" indent="0">
              <a:buNone/>
            </a:pPr>
            <a:endParaRPr lang="tr-TR" sz="1800" dirty="0"/>
          </a:p>
          <a:p>
            <a:pPr marL="0" indent="0">
              <a:buNone/>
            </a:pPr>
            <a:endParaRPr lang="tr-TR" sz="1800" dirty="0"/>
          </a:p>
          <a:p>
            <a:pPr marL="0" indent="0">
              <a:buNone/>
            </a:pPr>
            <a:endParaRPr lang="en-US" sz="1800" dirty="0"/>
          </a:p>
        </p:txBody>
      </p:sp>
    </p:spTree>
    <p:extLst>
      <p:ext uri="{BB962C8B-B14F-4D97-AF65-F5344CB8AC3E}">
        <p14:creationId xmlns:p14="http://schemas.microsoft.com/office/powerpoint/2010/main" val="2547389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96903F5-3233-94B2-3D85-995969AE902D}"/>
              </a:ext>
            </a:extLst>
          </p:cNvPr>
          <p:cNvSpPr>
            <a:spLocks noGrp="1"/>
          </p:cNvSpPr>
          <p:nvPr>
            <p:ph type="title"/>
          </p:nvPr>
        </p:nvSpPr>
        <p:spPr>
          <a:xfrm>
            <a:off x="686834" y="1153572"/>
            <a:ext cx="3200400" cy="4461163"/>
          </a:xfrm>
        </p:spPr>
        <p:txBody>
          <a:bodyPr>
            <a:normAutofit/>
          </a:bodyPr>
          <a:lstStyle/>
          <a:p>
            <a:br>
              <a:rPr lang="tr-TR" b="1" kern="100" dirty="0">
                <a:solidFill>
                  <a:srgbClr val="FFFFFF"/>
                </a:solidFill>
                <a:latin typeface="Calibri" panose="020F0502020204030204" pitchFamily="34" charset="0"/>
                <a:ea typeface="Calibri" panose="020F0502020204030204" pitchFamily="34" charset="0"/>
                <a:cs typeface="Arial" panose="020B0604020202020204" pitchFamily="34" charset="0"/>
              </a:rPr>
            </a:br>
            <a:r>
              <a:rPr lang="tr-TR" b="1" kern="100" dirty="0">
                <a:solidFill>
                  <a:srgbClr val="FFFFFF"/>
                </a:solidFill>
                <a:latin typeface="Calibri" panose="020F0502020204030204" pitchFamily="34" charset="0"/>
                <a:ea typeface="Calibri" panose="020F0502020204030204" pitchFamily="34" charset="0"/>
                <a:cs typeface="Arial" panose="020B0604020202020204" pitchFamily="34" charset="0"/>
              </a:rPr>
              <a:t>UMUT SÜRÜYOR</a:t>
            </a:r>
            <a:br>
              <a:rPr lang="en-US" kern="100"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8814EBA-6E84-AB7E-D3BD-C13E14AB52F2}"/>
              </a:ext>
            </a:extLst>
          </p:cNvPr>
          <p:cNvSpPr>
            <a:spLocks noGrp="1"/>
          </p:cNvSpPr>
          <p:nvPr>
            <p:ph idx="1"/>
          </p:nvPr>
        </p:nvSpPr>
        <p:spPr>
          <a:xfrm>
            <a:off x="4447308" y="591344"/>
            <a:ext cx="6906491" cy="5585619"/>
          </a:xfrm>
        </p:spPr>
        <p:txBody>
          <a:bodyPr anchor="ctr">
            <a:normAutofit lnSpcReduction="10000"/>
          </a:bodyPr>
          <a:lstStyle/>
          <a:p>
            <a:pPr>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Ülkelerdeki toplumsal anlayışlar, ekonomik koşullar ve sağlık gereksinmeleri sürekli değişim içinde. Hastalık örüntüsü, kullanılan teknolojiler, ekonomik olanaklar, sağlık </a:t>
            </a:r>
            <a:r>
              <a:rPr lang="tr-TR" kern="100" dirty="0" err="1">
                <a:effectLst/>
                <a:latin typeface="Calibri" panose="020F0502020204030204" pitchFamily="34" charset="0"/>
                <a:ea typeface="Calibri" panose="020F0502020204030204" pitchFamily="34" charset="0"/>
                <a:cs typeface="Arial" panose="020B0604020202020204" pitchFamily="34" charset="0"/>
              </a:rPr>
              <a:t>insangücü</a:t>
            </a:r>
            <a:r>
              <a:rPr lang="tr-TR" kern="100" dirty="0">
                <a:effectLst/>
                <a:latin typeface="Calibri" panose="020F0502020204030204" pitchFamily="34" charset="0"/>
                <a:ea typeface="Calibri" panose="020F0502020204030204" pitchFamily="34" charset="0"/>
                <a:cs typeface="Arial" panose="020B0604020202020204" pitchFamily="34" charset="0"/>
              </a:rPr>
              <a:t>, toplumun sağlık sorunları, halkın beklentileri, politik görüşler değişiyor. </a:t>
            </a:r>
          </a:p>
          <a:p>
            <a:pPr>
              <a:spcAft>
                <a:spcPts val="800"/>
              </a:spcAft>
            </a:pPr>
            <a:r>
              <a:rPr lang="tr-TR" kern="100" dirty="0">
                <a:effectLst/>
                <a:latin typeface="Calibri" panose="020F0502020204030204" pitchFamily="34" charset="0"/>
                <a:ea typeface="Calibri" panose="020F0502020204030204" pitchFamily="34" charset="0"/>
                <a:cs typeface="Arial" panose="020B0604020202020204" pitchFamily="34" charset="0"/>
              </a:rPr>
              <a:t>Günümüzden 60 yıl önceki koşullarla şimdiki koşullar eşit değil. O nedenle, 1960’lı yıllara dönerek sosyalleştirmeye yeniden başlamak akılcı olamaz. </a:t>
            </a:r>
          </a:p>
          <a:p>
            <a:pPr>
              <a:spcAft>
                <a:spcPts val="800"/>
              </a:spcAft>
            </a:pPr>
            <a:r>
              <a:rPr lang="tr-TR"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Ama, sosyalleştirmenin benimsediği ilkeler günümüz koşullarına uyarlanarak gerçekçi ve uygulanabilir bir düzenleme yapılabilir. </a:t>
            </a:r>
            <a:endParaRPr lang="en-US"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4098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77AC4D-4427-2A62-616D-6C5178D3AB17}"/>
              </a:ext>
            </a:extLst>
          </p:cNvPr>
          <p:cNvSpPr>
            <a:spLocks noGrp="1"/>
          </p:cNvSpPr>
          <p:nvPr>
            <p:ph type="title"/>
          </p:nvPr>
        </p:nvSpPr>
        <p:spPr>
          <a:xfrm>
            <a:off x="686834" y="1153572"/>
            <a:ext cx="3200400" cy="4461163"/>
          </a:xfrm>
        </p:spPr>
        <p:txBody>
          <a:bodyPr>
            <a:normAutofit/>
          </a:bodyPr>
          <a:lstStyle/>
          <a:p>
            <a:r>
              <a:rPr lang="tr-TR" b="1" kern="100" dirty="0">
                <a:solidFill>
                  <a:srgbClr val="FFFFFF"/>
                </a:solidFill>
                <a:latin typeface="Calibri" panose="020F0502020204030204" pitchFamily="34" charset="0"/>
                <a:ea typeface="Calibri" panose="020F0502020204030204" pitchFamily="34" charset="0"/>
                <a:cs typeface="Arial" panose="020B0604020202020204" pitchFamily="34" charset="0"/>
              </a:rPr>
              <a:t>UMUT SÜRÜYOR</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407A645-70AF-06E2-B99D-86E8AAC5A888}"/>
              </a:ext>
            </a:extLst>
          </p:cNvPr>
          <p:cNvSpPr>
            <a:spLocks noGrp="1"/>
          </p:cNvSpPr>
          <p:nvPr>
            <p:ph idx="1"/>
          </p:nvPr>
        </p:nvSpPr>
        <p:spPr>
          <a:xfrm>
            <a:off x="4447308" y="319088"/>
            <a:ext cx="6906491" cy="6538912"/>
          </a:xfrm>
        </p:spPr>
        <p:txBody>
          <a:bodyPr anchor="ctr">
            <a:normAutofit lnSpcReduction="10000"/>
          </a:bodyPr>
          <a:lstStyle/>
          <a:p>
            <a:pPr>
              <a:spcAft>
                <a:spcPts val="800"/>
              </a:spcAft>
            </a:pPr>
            <a:r>
              <a:rPr lang="tr-TR" sz="2400" kern="100" dirty="0">
                <a:effectLst/>
                <a:latin typeface="Calibri" panose="020F0502020204030204" pitchFamily="34" charset="0"/>
                <a:ea typeface="Calibri" panose="020F0502020204030204" pitchFamily="34" charset="0"/>
                <a:cs typeface="Arial" panose="020B0604020202020204" pitchFamily="34" charset="0"/>
              </a:rPr>
              <a:t>Gelinen aşamada, sağlık hizmetlerinde  bazı değişiklilerin yapılması gerektiğini iktidar kanadı da yüksek sesle ifade ediyor. </a:t>
            </a:r>
          </a:p>
          <a:p>
            <a:pPr>
              <a:spcAft>
                <a:spcPts val="800"/>
              </a:spcAft>
            </a:pPr>
            <a:r>
              <a:rPr lang="tr-TR" sz="2400" kern="100" dirty="0">
                <a:effectLst/>
                <a:latin typeface="Calibri" panose="020F0502020204030204" pitchFamily="34" charset="0"/>
                <a:ea typeface="Calibri" panose="020F0502020204030204" pitchFamily="34" charset="0"/>
                <a:cs typeface="Arial" panose="020B0604020202020204" pitchFamily="34" charset="0"/>
              </a:rPr>
              <a:t>Türkiye için bir felaket olan sağlıkta </a:t>
            </a:r>
            <a:r>
              <a:rPr lang="tr-TR" sz="2400" b="1" kern="100" dirty="0">
                <a:effectLst/>
                <a:latin typeface="Calibri" panose="020F0502020204030204" pitchFamily="34" charset="0"/>
                <a:ea typeface="Calibri" panose="020F0502020204030204" pitchFamily="34" charset="0"/>
                <a:cs typeface="Arial" panose="020B0604020202020204" pitchFamily="34" charset="0"/>
              </a:rPr>
              <a:t>kamu-özel ortaklığı modelinden vazgeçildiği </a:t>
            </a:r>
            <a:r>
              <a:rPr lang="tr-TR" sz="2400" kern="100" dirty="0">
                <a:effectLst/>
                <a:latin typeface="Calibri" panose="020F0502020204030204" pitchFamily="34" charset="0"/>
                <a:ea typeface="Calibri" panose="020F0502020204030204" pitchFamily="34" charset="0"/>
                <a:cs typeface="Arial" panose="020B0604020202020204" pitchFamily="34" charset="0"/>
              </a:rPr>
              <a:t>ve bundan böyle şehir hastanelerin devlet bütçesiyle yapılacağı açıklandı;</a:t>
            </a:r>
          </a:p>
          <a:p>
            <a:pPr>
              <a:spcAft>
                <a:spcPts val="800"/>
              </a:spcAft>
            </a:pPr>
            <a:r>
              <a:rPr lang="tr-TR" sz="2400" b="1" kern="100" dirty="0">
                <a:effectLst/>
                <a:latin typeface="Calibri" panose="020F0502020204030204" pitchFamily="34" charset="0"/>
                <a:ea typeface="Calibri" panose="020F0502020204030204" pitchFamily="34" charset="0"/>
                <a:cs typeface="Arial" panose="020B0604020202020204" pitchFamily="34" charset="0"/>
              </a:rPr>
              <a:t>İlçe sağlık müdürleri sözleşmeli özel hekim statüsündeki aile hekimlerinin sicil amirleri oldu</a:t>
            </a:r>
            <a:r>
              <a:rPr lang="tr-TR" sz="2400" kern="100" dirty="0">
                <a:effectLst/>
                <a:latin typeface="Calibri" panose="020F0502020204030204" pitchFamily="34" charset="0"/>
                <a:ea typeface="Calibri" panose="020F0502020204030204" pitchFamily="34" charset="0"/>
                <a:cs typeface="Arial" panose="020B0604020202020204" pitchFamily="34" charset="0"/>
              </a:rPr>
              <a:t>; böylece, aile hekimlerinin giderek kamu görevlileri olabileceği izlenimi oluştu; </a:t>
            </a:r>
          </a:p>
          <a:p>
            <a:pPr>
              <a:spcAft>
                <a:spcPts val="800"/>
              </a:spcAft>
            </a:pPr>
            <a:r>
              <a:rPr lang="tr-TR" sz="2400" kern="100" dirty="0">
                <a:effectLst/>
                <a:latin typeface="Calibri" panose="020F0502020204030204" pitchFamily="34" charset="0"/>
                <a:ea typeface="Calibri" panose="020F0502020204030204" pitchFamily="34" charset="0"/>
                <a:cs typeface="Arial" panose="020B0604020202020204" pitchFamily="34" charset="0"/>
              </a:rPr>
              <a:t>Aile hekimliği sisteminin “bireylere hizmet veren” uygulamasının “</a:t>
            </a:r>
            <a:r>
              <a:rPr lang="tr-TR" sz="2400" b="1" kern="100" dirty="0">
                <a:effectLst/>
                <a:latin typeface="Calibri" panose="020F0502020204030204" pitchFamily="34" charset="0"/>
                <a:ea typeface="Calibri" panose="020F0502020204030204" pitchFamily="34" charset="0"/>
                <a:cs typeface="Arial" panose="020B0604020202020204" pitchFamily="34" charset="0"/>
              </a:rPr>
              <a:t>ailelere hizmet veren</a:t>
            </a:r>
            <a:r>
              <a:rPr lang="tr-TR" sz="2400" kern="100" dirty="0">
                <a:effectLst/>
                <a:latin typeface="Calibri" panose="020F0502020204030204" pitchFamily="34" charset="0"/>
                <a:ea typeface="Calibri" panose="020F0502020204030204" pitchFamily="34" charset="0"/>
                <a:cs typeface="Arial" panose="020B0604020202020204" pitchFamily="34" charset="0"/>
              </a:rPr>
              <a:t>” ve bölge tabanlı bir yöne evrilmesi gerektiği konusunda tartışmalar yapılır oldu; </a:t>
            </a:r>
          </a:p>
          <a:p>
            <a:pPr>
              <a:spcAft>
                <a:spcPts val="800"/>
              </a:spcAft>
            </a:pPr>
            <a:r>
              <a:rPr lang="tr-TR" sz="2400" kern="100" dirty="0">
                <a:latin typeface="Calibri" panose="020F0502020204030204" pitchFamily="34" charset="0"/>
                <a:ea typeface="Calibri" panose="020F0502020204030204" pitchFamily="34" charset="0"/>
                <a:cs typeface="Arial" panose="020B0604020202020204" pitchFamily="34" charset="0"/>
              </a:rPr>
              <a:t>Ş</a:t>
            </a:r>
            <a:r>
              <a:rPr lang="tr-TR" sz="2400" kern="100" dirty="0">
                <a:effectLst/>
                <a:latin typeface="Calibri" panose="020F0502020204030204" pitchFamily="34" charset="0"/>
                <a:ea typeface="Calibri" panose="020F0502020204030204" pitchFamily="34" charset="0"/>
                <a:cs typeface="Arial" panose="020B0604020202020204" pitchFamily="34" charset="0"/>
              </a:rPr>
              <a:t>imdiye kadar ihmal edilmiş olan “</a:t>
            </a:r>
            <a:r>
              <a:rPr lang="tr-TR" sz="2400" b="1" kern="100" dirty="0">
                <a:effectLst/>
                <a:latin typeface="Calibri" panose="020F0502020204030204" pitchFamily="34" charset="0"/>
                <a:ea typeface="Calibri" panose="020F0502020204030204" pitchFamily="34" charset="0"/>
                <a:cs typeface="Arial" panose="020B0604020202020204" pitchFamily="34" charset="0"/>
              </a:rPr>
              <a:t>aile diş hekimliği</a:t>
            </a:r>
            <a:r>
              <a:rPr lang="tr-TR" sz="2400" kern="100" dirty="0">
                <a:effectLst/>
                <a:latin typeface="Calibri" panose="020F0502020204030204" pitchFamily="34" charset="0"/>
                <a:ea typeface="Calibri" panose="020F0502020204030204" pitchFamily="34" charset="0"/>
                <a:cs typeface="Arial" panose="020B0604020202020204" pitchFamily="34" charset="0"/>
              </a:rPr>
              <a:t>” sistemiyle ilgili Eskişehir, Karabük ve Kırşehir illerinde pilot çalışma başlatıldı.</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086056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A54DD4A-32C9-4060-89B1-2352E25F6E07}"/>
              </a:ext>
            </a:extLst>
          </p:cNvPr>
          <p:cNvSpPr>
            <a:spLocks noGrp="1"/>
          </p:cNvSpPr>
          <p:nvPr>
            <p:ph type="title"/>
          </p:nvPr>
        </p:nvSpPr>
        <p:spPr>
          <a:xfrm>
            <a:off x="686834" y="1153572"/>
            <a:ext cx="3200400" cy="4461163"/>
          </a:xfrm>
        </p:spPr>
        <p:txBody>
          <a:bodyPr>
            <a:normAutofit/>
          </a:bodyPr>
          <a:lstStyle/>
          <a:p>
            <a:r>
              <a:rPr lang="tr-TR" b="1" kern="100" dirty="0">
                <a:solidFill>
                  <a:srgbClr val="FFFFFF"/>
                </a:solidFill>
                <a:latin typeface="Calibri" panose="020F0502020204030204" pitchFamily="34" charset="0"/>
                <a:ea typeface="Calibri" panose="020F0502020204030204" pitchFamily="34" charset="0"/>
                <a:cs typeface="Arial" panose="020B0604020202020204" pitchFamily="34" charset="0"/>
              </a:rPr>
              <a:t>UMUT SÜRÜYOR</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CC73FAD1-8D75-6498-40D8-740493F3DD4B}"/>
              </a:ext>
            </a:extLst>
          </p:cNvPr>
          <p:cNvSpPr>
            <a:spLocks noGrp="1"/>
          </p:cNvSpPr>
          <p:nvPr>
            <p:ph idx="1"/>
          </p:nvPr>
        </p:nvSpPr>
        <p:spPr>
          <a:xfrm>
            <a:off x="4447308" y="233680"/>
            <a:ext cx="6906491" cy="6492240"/>
          </a:xfrm>
        </p:spPr>
        <p:txBody>
          <a:bodyPr anchor="ctr">
            <a:normAutofit/>
          </a:bodyPr>
          <a:lstStyle/>
          <a:p>
            <a:pPr>
              <a:spcAft>
                <a:spcPts val="800"/>
              </a:spcAft>
            </a:pPr>
            <a:r>
              <a:rPr lang="tr-TR" sz="2200" kern="100" dirty="0">
                <a:effectLst/>
                <a:latin typeface="Calibri" panose="020F0502020204030204" pitchFamily="34" charset="0"/>
                <a:ea typeface="Calibri" panose="020F0502020204030204" pitchFamily="34" charset="0"/>
                <a:cs typeface="Arial" panose="020B0604020202020204" pitchFamily="34" charset="0"/>
              </a:rPr>
              <a:t>Sosyalleştirme toplum nezdinde o kadar benimsendi ki, halkımız hala </a:t>
            </a:r>
            <a:r>
              <a:rPr lang="tr-TR" sz="2200" b="1" kern="100" dirty="0">
                <a:effectLst/>
                <a:latin typeface="Calibri" panose="020F0502020204030204" pitchFamily="34" charset="0"/>
                <a:ea typeface="Calibri" panose="020F0502020204030204" pitchFamily="34" charset="0"/>
                <a:cs typeface="Arial" panose="020B0604020202020204" pitchFamily="34" charset="0"/>
              </a:rPr>
              <a:t>aile sağlığı merkezlerine </a:t>
            </a:r>
            <a:r>
              <a:rPr lang="tr-TR" sz="2200" b="1" i="1" kern="100" dirty="0">
                <a:effectLst/>
                <a:latin typeface="Calibri" panose="020F0502020204030204" pitchFamily="34" charset="0"/>
                <a:ea typeface="Calibri" panose="020F0502020204030204" pitchFamily="34" charset="0"/>
                <a:cs typeface="Arial" panose="020B0604020202020204" pitchFamily="34" charset="0"/>
              </a:rPr>
              <a:t>(ASM)</a:t>
            </a:r>
            <a:r>
              <a:rPr lang="tr-TR" sz="2200" b="1" kern="100" dirty="0">
                <a:effectLst/>
                <a:latin typeface="Calibri" panose="020F0502020204030204" pitchFamily="34" charset="0"/>
                <a:ea typeface="Calibri" panose="020F0502020204030204" pitchFamily="34" charset="0"/>
                <a:cs typeface="Arial" panose="020B0604020202020204" pitchFamily="34" charset="0"/>
              </a:rPr>
              <a:t> “sağlık ocağı” demeye devam ediyor</a:t>
            </a:r>
            <a:r>
              <a:rPr lang="tr-TR" sz="2200" kern="100" dirty="0">
                <a:effectLst/>
                <a:latin typeface="Calibri" panose="020F0502020204030204" pitchFamily="34" charset="0"/>
                <a:ea typeface="Calibri" panose="020F0502020204030204" pitchFamily="34" charset="0"/>
                <a:cs typeface="Arial" panose="020B0604020202020204" pitchFamily="34" charset="0"/>
              </a:rPr>
              <a:t>. </a:t>
            </a:r>
          </a:p>
          <a:p>
            <a:pPr>
              <a:spcAft>
                <a:spcPts val="800"/>
              </a:spcAft>
            </a:pPr>
            <a:r>
              <a:rPr lang="tr-TR" sz="2200" kern="100" dirty="0">
                <a:effectLst/>
                <a:latin typeface="Calibri" panose="020F0502020204030204" pitchFamily="34" charset="0"/>
                <a:ea typeface="Calibri" panose="020F0502020204030204" pitchFamily="34" charset="0"/>
                <a:cs typeface="Arial" panose="020B0604020202020204" pitchFamily="34" charset="0"/>
              </a:rPr>
              <a:t>Sağlık ocaklarının kapatılmasına karşın, </a:t>
            </a:r>
            <a:r>
              <a:rPr lang="tr-TR" sz="2200" b="1" kern="100" dirty="0">
                <a:effectLst/>
                <a:latin typeface="Calibri" panose="020F0502020204030204" pitchFamily="34" charset="0"/>
                <a:ea typeface="Calibri" panose="020F0502020204030204" pitchFamily="34" charset="0"/>
                <a:cs typeface="Arial" panose="020B0604020202020204" pitchFamily="34" charset="0"/>
              </a:rPr>
              <a:t>sağlık evleri </a:t>
            </a:r>
            <a:r>
              <a:rPr lang="tr-TR" sz="2200" kern="100" dirty="0">
                <a:effectLst/>
                <a:latin typeface="Calibri" panose="020F0502020204030204" pitchFamily="34" charset="0"/>
                <a:ea typeface="Calibri" panose="020F0502020204030204" pitchFamily="34" charset="0"/>
                <a:cs typeface="Arial" panose="020B0604020202020204" pitchFamily="34" charset="0"/>
              </a:rPr>
              <a:t>kapatılmadı. Halen ülkemizde 5500 dolayında sağlık evi çalışır durumdadır.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tr-TR" sz="2200" kern="100" dirty="0">
                <a:effectLst/>
                <a:latin typeface="Calibri" panose="020F0502020204030204" pitchFamily="34" charset="0"/>
                <a:ea typeface="Calibri" panose="020F0502020204030204" pitchFamily="34" charset="0"/>
                <a:cs typeface="Arial" panose="020B0604020202020204" pitchFamily="34" charset="0"/>
              </a:rPr>
              <a:t>Sağlık hizmetlerinin sosyalleştirilmesine ilişkin ilkeler o kadar gerçekçi, evrensel ve çağdaş ki, bu ilkelerden vazgeçmek akılcı olamaz. Günümüzde kısmen de olsa </a:t>
            </a:r>
            <a:r>
              <a:rPr lang="tr-TR" sz="2200" kern="100" dirty="0" err="1">
                <a:effectLst/>
                <a:latin typeface="Calibri" panose="020F0502020204030204" pitchFamily="34" charset="0"/>
                <a:ea typeface="Calibri" panose="020F0502020204030204" pitchFamily="34" charset="0"/>
                <a:cs typeface="Arial" panose="020B0604020202020204" pitchFamily="34" charset="0"/>
              </a:rPr>
              <a:t>gözardı</a:t>
            </a:r>
            <a:r>
              <a:rPr lang="tr-TR" sz="2200" kern="100" dirty="0">
                <a:effectLst/>
                <a:latin typeface="Calibri" panose="020F0502020204030204" pitchFamily="34" charset="0"/>
                <a:ea typeface="Calibri" panose="020F0502020204030204" pitchFamily="34" charset="0"/>
                <a:cs typeface="Arial" panose="020B0604020202020204" pitchFamily="34" charset="0"/>
              </a:rPr>
              <a:t> edilmiş olan bu ilkelere dönüleceği yönündeki umutlar devam ediyor. </a:t>
            </a:r>
          </a:p>
        </p:txBody>
      </p:sp>
    </p:spTree>
    <p:extLst>
      <p:ext uri="{BB962C8B-B14F-4D97-AF65-F5344CB8AC3E}">
        <p14:creationId xmlns:p14="http://schemas.microsoft.com/office/powerpoint/2010/main" val="148275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A54DD4A-32C9-4060-89B1-2352E25F6E07}"/>
              </a:ext>
            </a:extLst>
          </p:cNvPr>
          <p:cNvSpPr>
            <a:spLocks noGrp="1"/>
          </p:cNvSpPr>
          <p:nvPr>
            <p:ph type="title"/>
          </p:nvPr>
        </p:nvSpPr>
        <p:spPr>
          <a:xfrm>
            <a:off x="1171074" y="1396686"/>
            <a:ext cx="3573646" cy="4064628"/>
          </a:xfrm>
        </p:spPr>
        <p:txBody>
          <a:bodyPr>
            <a:normAutofit/>
          </a:bodyPr>
          <a:lstStyle/>
          <a:p>
            <a:r>
              <a:rPr lang="tr-TR" b="1" kern="100" dirty="0">
                <a:solidFill>
                  <a:srgbClr val="FFFFFF"/>
                </a:solidFill>
                <a:latin typeface="Calibri" panose="020F0502020204030204" pitchFamily="34" charset="0"/>
                <a:ea typeface="Calibri" panose="020F0502020204030204" pitchFamily="34" charset="0"/>
                <a:cs typeface="Arial" panose="020B0604020202020204" pitchFamily="34" charset="0"/>
              </a:rPr>
              <a:t>BİZE DÜŞEN…</a:t>
            </a:r>
            <a:endParaRPr lang="en-US"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CC73FAD1-8D75-6498-40D8-740493F3DD4B}"/>
              </a:ext>
            </a:extLst>
          </p:cNvPr>
          <p:cNvSpPr>
            <a:spLocks noGrp="1"/>
          </p:cNvSpPr>
          <p:nvPr>
            <p:ph idx="1"/>
          </p:nvPr>
        </p:nvSpPr>
        <p:spPr>
          <a:xfrm>
            <a:off x="5370153" y="1526033"/>
            <a:ext cx="6588167" cy="4488687"/>
          </a:xfrm>
        </p:spPr>
        <p:txBody>
          <a:bodyPr>
            <a:noAutofit/>
          </a:bodyPr>
          <a:lstStyle/>
          <a:p>
            <a:pPr>
              <a:spcAft>
                <a:spcPts val="800"/>
              </a:spcAft>
            </a:pPr>
            <a:r>
              <a:rPr lang="tr-TR" sz="3600" kern="100" dirty="0">
                <a:effectLst/>
                <a:latin typeface="Calibri" panose="020F0502020204030204" pitchFamily="34" charset="0"/>
                <a:ea typeface="Calibri" panose="020F0502020204030204" pitchFamily="34" charset="0"/>
                <a:cs typeface="Arial" panose="020B0604020202020204" pitchFamily="34" charset="0"/>
              </a:rPr>
              <a:t>Halk sağlığı uzmanları olarak bize düşen sorumluluk mevcut sistemi </a:t>
            </a:r>
            <a:r>
              <a:rPr lang="tr-TR" sz="3600" b="1" kern="100" dirty="0">
                <a:effectLst/>
                <a:latin typeface="Calibri" panose="020F0502020204030204" pitchFamily="34" charset="0"/>
                <a:ea typeface="Calibri" panose="020F0502020204030204" pitchFamily="34" charset="0"/>
                <a:cs typeface="Arial" panose="020B0604020202020204" pitchFamily="34" charset="0"/>
              </a:rPr>
              <a:t>bilimsel yöntemlerle değerlendirmek, akılcı öneriler geliştirmek,</a:t>
            </a:r>
            <a:r>
              <a:rPr lang="tr-TR" sz="3600" kern="100" dirty="0">
                <a:effectLst/>
                <a:latin typeface="Calibri" panose="020F0502020204030204" pitchFamily="34" charset="0"/>
                <a:ea typeface="Calibri" panose="020F0502020204030204" pitchFamily="34" charset="0"/>
                <a:cs typeface="Arial" panose="020B0604020202020204" pitchFamily="34" charset="0"/>
              </a:rPr>
              <a:t> </a:t>
            </a:r>
            <a:r>
              <a:rPr lang="tr-TR" sz="3600" b="1" kern="100" dirty="0">
                <a:effectLst/>
                <a:latin typeface="Calibri" panose="020F0502020204030204" pitchFamily="34" charset="0"/>
                <a:ea typeface="Calibri" panose="020F0502020204030204" pitchFamily="34" charset="0"/>
                <a:cs typeface="Arial" panose="020B0604020202020204" pitchFamily="34" charset="0"/>
              </a:rPr>
              <a:t>gerçekleştirilmeleri için her kademede lobicilik dahil girişimler yapmaktır. </a:t>
            </a:r>
            <a:endParaRPr lang="en-US" sz="36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7033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2A823B11-4640-FF1F-2BF9-A36D2DA72C05}"/>
              </a:ext>
            </a:extLst>
          </p:cNvPr>
          <p:cNvSpPr>
            <a:spLocks noGrp="1" noChangeArrowheads="1"/>
          </p:cNvSpPr>
          <p:nvPr>
            <p:ph type="title"/>
          </p:nvPr>
        </p:nvSpPr>
        <p:spPr>
          <a:xfrm>
            <a:off x="2209800" y="533400"/>
            <a:ext cx="7772400" cy="1219200"/>
          </a:xfrm>
        </p:spPr>
        <p:txBody>
          <a:bodyPr>
            <a:normAutofit fontScale="90000"/>
          </a:bodyPr>
          <a:lstStyle/>
          <a:p>
            <a:r>
              <a:rPr lang="tr-TR" altLang="en-US" sz="3600" b="1"/>
              <a:t>Yolumuz yağmurlu…</a:t>
            </a:r>
            <a:br>
              <a:rPr lang="tr-TR" altLang="en-US" sz="3600" b="1"/>
            </a:br>
            <a:r>
              <a:rPr lang="tr-TR" altLang="en-US" sz="3600" b="1"/>
              <a:t>Sel de gelebilir….</a:t>
            </a:r>
            <a:br>
              <a:rPr lang="tr-TR" altLang="en-US" sz="3600" b="1"/>
            </a:br>
            <a:r>
              <a:rPr lang="tr-TR" altLang="en-US" sz="3600" b="1"/>
              <a:t>Güneş de çıkabilir…</a:t>
            </a:r>
            <a:br>
              <a:rPr lang="tr-TR" altLang="en-US" sz="3600" b="1"/>
            </a:br>
            <a:endParaRPr lang="tr-TR" altLang="en-US" sz="3600" b="1"/>
          </a:p>
        </p:txBody>
      </p:sp>
      <p:sp>
        <p:nvSpPr>
          <p:cNvPr id="400387" name="Rectangle 3">
            <a:extLst>
              <a:ext uri="{FF2B5EF4-FFF2-40B4-BE49-F238E27FC236}">
                <a16:creationId xmlns:a16="http://schemas.microsoft.com/office/drawing/2014/main" id="{827D1A0D-6D15-1D82-1F24-418BA7915C76}"/>
              </a:ext>
            </a:extLst>
          </p:cNvPr>
          <p:cNvSpPr>
            <a:spLocks noGrp="1" noChangeArrowheads="1"/>
          </p:cNvSpPr>
          <p:nvPr>
            <p:ph type="body" idx="1"/>
          </p:nvPr>
        </p:nvSpPr>
        <p:spPr/>
        <p:txBody>
          <a:bodyPr/>
          <a:lstStyle/>
          <a:p>
            <a:pPr algn="ctr">
              <a:buFont typeface="Wingdings" panose="05000000000000000000" pitchFamily="2" charset="2"/>
              <a:buNone/>
            </a:pPr>
            <a:endParaRPr lang="tr-TR" altLang="en-US" b="1"/>
          </a:p>
        </p:txBody>
      </p:sp>
      <p:pic>
        <p:nvPicPr>
          <p:cNvPr id="400388" name="Picture 4">
            <a:extLst>
              <a:ext uri="{FF2B5EF4-FFF2-40B4-BE49-F238E27FC236}">
                <a16:creationId xmlns:a16="http://schemas.microsoft.com/office/drawing/2014/main" id="{5FDF379F-7F84-495C-5EE9-B48E08B4B0D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85344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292E48BE-4571-567B-F988-C9C2C95168FE}"/>
              </a:ext>
            </a:extLst>
          </p:cNvPr>
          <p:cNvSpPr>
            <a:spLocks noGrp="1" noChangeArrowheads="1"/>
          </p:cNvSpPr>
          <p:nvPr>
            <p:ph type="title"/>
          </p:nvPr>
        </p:nvSpPr>
        <p:spPr/>
        <p:txBody>
          <a:bodyPr/>
          <a:lstStyle/>
          <a:p>
            <a:endParaRPr lang="tr-TR" altLang="en-US"/>
          </a:p>
        </p:txBody>
      </p:sp>
      <p:sp>
        <p:nvSpPr>
          <p:cNvPr id="396291" name="Rectangle 3">
            <a:extLst>
              <a:ext uri="{FF2B5EF4-FFF2-40B4-BE49-F238E27FC236}">
                <a16:creationId xmlns:a16="http://schemas.microsoft.com/office/drawing/2014/main" id="{06F24F87-E853-42CE-C462-5B7ADE5764CB}"/>
              </a:ext>
            </a:extLst>
          </p:cNvPr>
          <p:cNvSpPr>
            <a:spLocks noGrp="1" noChangeArrowheads="1"/>
          </p:cNvSpPr>
          <p:nvPr>
            <p:ph type="body" idx="1"/>
          </p:nvPr>
        </p:nvSpPr>
        <p:spPr>
          <a:xfrm>
            <a:off x="2316480" y="5684521"/>
            <a:ext cx="7772400" cy="4454525"/>
          </a:xfrm>
        </p:spPr>
        <p:txBody>
          <a:bodyPr/>
          <a:lstStyle/>
          <a:p>
            <a:pPr algn="ctr">
              <a:buFont typeface="Wingdings" panose="05000000000000000000" pitchFamily="2" charset="2"/>
              <a:buNone/>
            </a:pPr>
            <a:r>
              <a:rPr lang="tr-TR" altLang="en-US" b="1" dirty="0"/>
              <a:t>TEŞEKKÜR EDERİM</a:t>
            </a:r>
          </a:p>
        </p:txBody>
      </p:sp>
      <p:pic>
        <p:nvPicPr>
          <p:cNvPr id="396292" name="Picture 4">
            <a:extLst>
              <a:ext uri="{FF2B5EF4-FFF2-40B4-BE49-F238E27FC236}">
                <a16:creationId xmlns:a16="http://schemas.microsoft.com/office/drawing/2014/main" id="{4D28D5B5-837B-0202-049B-73ED25402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620713"/>
            <a:ext cx="6178550" cy="4633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60D478-6D92-C741-26CD-45583726C368}"/>
              </a:ext>
            </a:extLst>
          </p:cNvPr>
          <p:cNvSpPr>
            <a:spLocks noGrp="1"/>
          </p:cNvSpPr>
          <p:nvPr>
            <p:ph type="title"/>
          </p:nvPr>
        </p:nvSpPr>
        <p:spPr/>
        <p:txBody>
          <a:bodyPr>
            <a:normAutofit/>
          </a:bodyPr>
          <a:lstStyle/>
          <a:p>
            <a:r>
              <a:rPr lang="tr-TR" sz="4000" b="1" kern="100" dirty="0">
                <a:effectLst/>
                <a:latin typeface="Calibri" panose="020F0502020204030204" pitchFamily="34" charset="0"/>
                <a:ea typeface="Times New Roman" panose="02020603050405020304" pitchFamily="18" charset="0"/>
                <a:cs typeface="Times New Roman" panose="02020603050405020304" pitchFamily="18" charset="0"/>
              </a:rPr>
              <a:t>SOSYALLEŞTİRİLMİŞ SAĞLIK HİZMETLERİNİ HAZIRLAYAN GEREKÇELER </a:t>
            </a:r>
            <a:r>
              <a:rPr lang="tr-TR" sz="4000" b="1" kern="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(1960 yılında durum)</a:t>
            </a:r>
            <a:endParaRPr lang="en-US" sz="4000" dirty="0">
              <a:solidFill>
                <a:srgbClr val="C00000"/>
              </a:solidFill>
            </a:endParaRPr>
          </a:p>
        </p:txBody>
      </p:sp>
      <p:graphicFrame>
        <p:nvGraphicFramePr>
          <p:cNvPr id="5" name="İçerik Yer Tutucusu 2">
            <a:extLst>
              <a:ext uri="{FF2B5EF4-FFF2-40B4-BE49-F238E27FC236}">
                <a16:creationId xmlns:a16="http://schemas.microsoft.com/office/drawing/2014/main" id="{4C1DAF02-3018-5189-36F1-DDE84D4B2A83}"/>
              </a:ext>
            </a:extLst>
          </p:cNvPr>
          <p:cNvGraphicFramePr>
            <a:graphicFrameLocks noGrp="1"/>
          </p:cNvGraphicFramePr>
          <p:nvPr>
            <p:ph idx="1"/>
            <p:extLst>
              <p:ext uri="{D42A27DB-BD31-4B8C-83A1-F6EECF244321}">
                <p14:modId xmlns:p14="http://schemas.microsoft.com/office/powerpoint/2010/main" val="3351354763"/>
              </p:ext>
            </p:extLst>
          </p:nvPr>
        </p:nvGraphicFramePr>
        <p:xfrm>
          <a:off x="838200" y="18053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99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26">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aatlerin anlami">
            <a:extLst>
              <a:ext uri="{FF2B5EF4-FFF2-40B4-BE49-F238E27FC236}">
                <a16:creationId xmlns:a16="http://schemas.microsoft.com/office/drawing/2014/main" id="{8AF07879-94BE-59C3-8B56-17AE3C2CEC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698"/>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atlerin Anlamı Nedir? Aynı ve Çift Saatlerin Anlamları Şaşırttı! - Medya  Başkent">
            <a:extLst>
              <a:ext uri="{FF2B5EF4-FFF2-40B4-BE49-F238E27FC236}">
                <a16:creationId xmlns:a16="http://schemas.microsoft.com/office/drawing/2014/main" id="{D07C82A5-8068-54D5-6C5B-54C6A75897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93" r="2" b="12807"/>
          <a:stretch/>
        </p:blipFill>
        <p:spPr bwMode="auto">
          <a:xfrm>
            <a:off x="6383004" y="3383280"/>
            <a:ext cx="5805948"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29" name="Freeform: Shape 4128">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AF71B3B-5F6A-0462-8F2E-C45A7DE28A16}"/>
              </a:ext>
            </a:extLst>
          </p:cNvPr>
          <p:cNvSpPr>
            <a:spLocks noGrp="1"/>
          </p:cNvSpPr>
          <p:nvPr>
            <p:ph type="title"/>
          </p:nvPr>
        </p:nvSpPr>
        <p:spPr>
          <a:xfrm>
            <a:off x="643465" y="878826"/>
            <a:ext cx="4944534" cy="3119104"/>
          </a:xfrm>
        </p:spPr>
        <p:txBody>
          <a:bodyPr vert="horz" lIns="91440" tIns="45720" rIns="91440" bIns="45720" rtlCol="0" anchor="b">
            <a:noAutofit/>
          </a:bodyPr>
          <a:lstStyle/>
          <a:p>
            <a:r>
              <a:rPr lang="en-US" sz="3600" b="1" kern="1200" dirty="0">
                <a:solidFill>
                  <a:srgbClr val="C00000"/>
                </a:solidFill>
                <a:latin typeface="+mj-lt"/>
                <a:ea typeface="+mj-ea"/>
                <a:cs typeface="+mj-cs"/>
              </a:rPr>
              <a:t>224 </a:t>
            </a:r>
            <a:r>
              <a:rPr lang="en-US" sz="3600" b="1" kern="1200" dirty="0" err="1">
                <a:solidFill>
                  <a:srgbClr val="C00000"/>
                </a:solidFill>
                <a:latin typeface="+mj-lt"/>
                <a:ea typeface="+mj-ea"/>
                <a:cs typeface="+mj-cs"/>
              </a:rPr>
              <a:t>Sayılı</a:t>
            </a:r>
            <a:r>
              <a:rPr lang="en-US" sz="3600" b="1" kern="1200" dirty="0">
                <a:solidFill>
                  <a:srgbClr val="C00000"/>
                </a:solidFill>
                <a:latin typeface="+mj-lt"/>
                <a:ea typeface="+mj-ea"/>
                <a:cs typeface="+mj-cs"/>
              </a:rPr>
              <a:t> </a:t>
            </a:r>
            <a:br>
              <a:rPr lang="tr-TR" sz="3600" b="1" kern="1200" dirty="0">
                <a:solidFill>
                  <a:srgbClr val="C00000"/>
                </a:solidFill>
                <a:latin typeface="+mj-lt"/>
                <a:ea typeface="+mj-ea"/>
                <a:cs typeface="+mj-cs"/>
              </a:rPr>
            </a:br>
            <a:r>
              <a:rPr lang="en-US" sz="3600" b="1" kern="1200" dirty="0" err="1">
                <a:solidFill>
                  <a:srgbClr val="C00000"/>
                </a:solidFill>
                <a:latin typeface="+mj-lt"/>
                <a:ea typeface="+mj-ea"/>
                <a:cs typeface="+mj-cs"/>
              </a:rPr>
              <a:t>Sağlık</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Hizmetlerinin</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Sosyalleştirilmesi</a:t>
            </a:r>
            <a:r>
              <a:rPr lang="en-US" sz="3600" b="1" kern="1200" dirty="0">
                <a:solidFill>
                  <a:srgbClr val="C00000"/>
                </a:solidFill>
                <a:latin typeface="+mj-lt"/>
                <a:ea typeface="+mj-ea"/>
                <a:cs typeface="+mj-cs"/>
              </a:rPr>
              <a:t> </a:t>
            </a:r>
            <a:r>
              <a:rPr lang="tr-TR" sz="3600" b="1" dirty="0">
                <a:solidFill>
                  <a:srgbClr val="C00000"/>
                </a:solidFill>
              </a:rPr>
              <a:t>H</a:t>
            </a:r>
            <a:r>
              <a:rPr lang="en-US" sz="3600" b="1" kern="1200" dirty="0" err="1">
                <a:solidFill>
                  <a:srgbClr val="C00000"/>
                </a:solidFill>
                <a:latin typeface="+mj-lt"/>
                <a:ea typeface="+mj-ea"/>
                <a:cs typeface="+mj-cs"/>
              </a:rPr>
              <a:t>akkında</a:t>
            </a:r>
            <a:r>
              <a:rPr lang="en-US" sz="3600" b="1" kern="1200" dirty="0">
                <a:solidFill>
                  <a:srgbClr val="C00000"/>
                </a:solidFill>
                <a:latin typeface="+mj-lt"/>
                <a:ea typeface="+mj-ea"/>
                <a:cs typeface="+mj-cs"/>
              </a:rPr>
              <a:t> Kanun </a:t>
            </a:r>
            <a:br>
              <a:rPr lang="tr-TR" sz="3600" b="1" kern="1200" dirty="0">
                <a:solidFill>
                  <a:srgbClr val="C00000"/>
                </a:solidFill>
                <a:latin typeface="+mj-lt"/>
                <a:ea typeface="+mj-ea"/>
                <a:cs typeface="+mj-cs"/>
              </a:rPr>
            </a:br>
            <a:r>
              <a:rPr lang="en-US" sz="3600" b="1" kern="1200" dirty="0">
                <a:solidFill>
                  <a:srgbClr val="C00000"/>
                </a:solidFill>
                <a:latin typeface="+mj-lt"/>
                <a:ea typeface="+mj-ea"/>
                <a:cs typeface="+mj-cs"/>
              </a:rPr>
              <a:t>5 </a:t>
            </a:r>
            <a:r>
              <a:rPr lang="en-US" sz="3600" b="1" kern="1200" dirty="0" err="1">
                <a:solidFill>
                  <a:srgbClr val="C00000"/>
                </a:solidFill>
                <a:latin typeface="+mj-lt"/>
                <a:ea typeface="+mj-ea"/>
                <a:cs typeface="+mj-cs"/>
              </a:rPr>
              <a:t>Ocak</a:t>
            </a:r>
            <a:r>
              <a:rPr lang="en-US" sz="3600" b="1" kern="1200" dirty="0">
                <a:solidFill>
                  <a:srgbClr val="C00000"/>
                </a:solidFill>
                <a:latin typeface="+mj-lt"/>
                <a:ea typeface="+mj-ea"/>
                <a:cs typeface="+mj-cs"/>
              </a:rPr>
              <a:t> 1961 </a:t>
            </a:r>
            <a:r>
              <a:rPr lang="en-US" sz="3600" b="1" kern="1200" dirty="0" err="1">
                <a:solidFill>
                  <a:srgbClr val="C00000"/>
                </a:solidFill>
                <a:latin typeface="+mj-lt"/>
                <a:ea typeface="+mj-ea"/>
                <a:cs typeface="+mj-cs"/>
              </a:rPr>
              <a:t>günü</a:t>
            </a:r>
            <a:r>
              <a:rPr lang="en-US" sz="3600" b="1" kern="1200" dirty="0">
                <a:solidFill>
                  <a:srgbClr val="C00000"/>
                </a:solidFill>
                <a:latin typeface="+mj-lt"/>
                <a:ea typeface="+mj-ea"/>
                <a:cs typeface="+mj-cs"/>
              </a:rPr>
              <a:t> </a:t>
            </a:r>
            <a:br>
              <a:rPr lang="tr-TR" sz="3600" b="1" kern="1200" dirty="0">
                <a:solidFill>
                  <a:srgbClr val="C00000"/>
                </a:solidFill>
                <a:latin typeface="+mj-lt"/>
                <a:ea typeface="+mj-ea"/>
                <a:cs typeface="+mj-cs"/>
              </a:rPr>
            </a:br>
            <a:r>
              <a:rPr lang="en-US" sz="3600" b="1" kern="1200" dirty="0" err="1">
                <a:solidFill>
                  <a:srgbClr val="C00000"/>
                </a:solidFill>
                <a:latin typeface="+mj-lt"/>
                <a:ea typeface="+mj-ea"/>
                <a:cs typeface="+mj-cs"/>
              </a:rPr>
              <a:t>saat</a:t>
            </a:r>
            <a:r>
              <a:rPr lang="en-US" sz="3600" b="1" kern="1200" dirty="0">
                <a:solidFill>
                  <a:srgbClr val="C00000"/>
                </a:solidFill>
                <a:latin typeface="+mj-lt"/>
                <a:ea typeface="+mj-ea"/>
                <a:cs typeface="+mj-cs"/>
              </a:rPr>
              <a:t> 22.00 ‘de </a:t>
            </a:r>
            <a:r>
              <a:rPr lang="en-US" sz="3600" b="1" kern="1200" dirty="0" err="1">
                <a:solidFill>
                  <a:srgbClr val="C00000"/>
                </a:solidFill>
                <a:latin typeface="+mj-lt"/>
                <a:ea typeface="+mj-ea"/>
                <a:cs typeface="+mj-cs"/>
              </a:rPr>
              <a:t>kabul</a:t>
            </a:r>
            <a:r>
              <a:rPr lang="en-US" sz="3600" b="1" kern="1200" dirty="0">
                <a:solidFill>
                  <a:srgbClr val="C00000"/>
                </a:solidFill>
                <a:latin typeface="+mj-lt"/>
                <a:ea typeface="+mj-ea"/>
                <a:cs typeface="+mj-cs"/>
              </a:rPr>
              <a:t> </a:t>
            </a:r>
            <a:r>
              <a:rPr lang="en-US" sz="3600" b="1" kern="1200" dirty="0" err="1">
                <a:solidFill>
                  <a:srgbClr val="C00000"/>
                </a:solidFill>
                <a:latin typeface="+mj-lt"/>
                <a:ea typeface="+mj-ea"/>
                <a:cs typeface="+mj-cs"/>
              </a:rPr>
              <a:t>edildi</a:t>
            </a:r>
            <a:r>
              <a:rPr lang="en-US" sz="3600" b="1" kern="1200" dirty="0">
                <a:solidFill>
                  <a:srgbClr val="C00000"/>
                </a:solidFill>
                <a:latin typeface="+mj-lt"/>
                <a:ea typeface="+mj-ea"/>
                <a:cs typeface="+mj-cs"/>
              </a:rPr>
              <a:t>.</a:t>
            </a:r>
          </a:p>
        </p:txBody>
      </p:sp>
      <p:sp>
        <p:nvSpPr>
          <p:cNvPr id="4115" name="Content Placeholder 4114">
            <a:extLst>
              <a:ext uri="{FF2B5EF4-FFF2-40B4-BE49-F238E27FC236}">
                <a16:creationId xmlns:a16="http://schemas.microsoft.com/office/drawing/2014/main" id="{22EAC406-04C4-2B57-267F-849C7AEF8536}"/>
              </a:ext>
            </a:extLst>
          </p:cNvPr>
          <p:cNvSpPr>
            <a:spLocks noGrp="1"/>
          </p:cNvSpPr>
          <p:nvPr>
            <p:ph idx="1"/>
          </p:nvPr>
        </p:nvSpPr>
        <p:spPr>
          <a:xfrm>
            <a:off x="760306" y="4419622"/>
            <a:ext cx="4710853" cy="2428224"/>
          </a:xfrm>
        </p:spPr>
        <p:txBody>
          <a:bodyPr vert="horz" lIns="91440" tIns="45720" rIns="91440" bIns="45720" rtlCol="0">
            <a:noAutofit/>
          </a:bodyPr>
          <a:lstStyle/>
          <a:p>
            <a:pPr marL="0" indent="0">
              <a:buNone/>
            </a:pPr>
            <a:r>
              <a:rPr lang="en-US" sz="3600" b="1" kern="1200" dirty="0" err="1">
                <a:solidFill>
                  <a:srgbClr val="0070C0"/>
                </a:solidFill>
                <a:latin typeface="+mn-lt"/>
                <a:ea typeface="+mn-ea"/>
                <a:cs typeface="+mn-cs"/>
              </a:rPr>
              <a:t>Aynı</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gece</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yarısı</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Askeri</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Hükümet</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görevi</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sivil</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hükümete</a:t>
            </a:r>
            <a:r>
              <a:rPr lang="en-US" sz="3600" b="1" kern="1200" dirty="0">
                <a:solidFill>
                  <a:srgbClr val="0070C0"/>
                </a:solidFill>
                <a:latin typeface="+mn-lt"/>
                <a:ea typeface="+mn-ea"/>
                <a:cs typeface="+mn-cs"/>
              </a:rPr>
              <a:t> </a:t>
            </a:r>
            <a:r>
              <a:rPr lang="en-US" sz="3600" b="1" kern="1200" dirty="0" err="1">
                <a:solidFill>
                  <a:srgbClr val="0070C0"/>
                </a:solidFill>
                <a:latin typeface="+mn-lt"/>
                <a:ea typeface="+mn-ea"/>
                <a:cs typeface="+mn-cs"/>
              </a:rPr>
              <a:t>devretti</a:t>
            </a:r>
            <a:r>
              <a:rPr lang="en-US" sz="3600" b="1" kern="1200" dirty="0">
                <a:solidFill>
                  <a:srgbClr val="0070C0"/>
                </a:solidFill>
                <a:latin typeface="+mn-lt"/>
                <a:ea typeface="+mn-ea"/>
                <a:cs typeface="+mn-cs"/>
              </a:rPr>
              <a:t>.</a:t>
            </a:r>
          </a:p>
        </p:txBody>
      </p:sp>
    </p:spTree>
    <p:extLst>
      <p:ext uri="{BB962C8B-B14F-4D97-AF65-F5344CB8AC3E}">
        <p14:creationId xmlns:p14="http://schemas.microsoft.com/office/powerpoint/2010/main" val="5167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7551834-A7D9-6FA8-3723-7FCDA10200DA}"/>
              </a:ext>
            </a:extLst>
          </p:cNvPr>
          <p:cNvSpPr>
            <a:spLocks noGrp="1"/>
          </p:cNvSpPr>
          <p:nvPr>
            <p:ph type="title"/>
          </p:nvPr>
        </p:nvSpPr>
        <p:spPr>
          <a:xfrm>
            <a:off x="841248" y="334644"/>
            <a:ext cx="10509504" cy="1076914"/>
          </a:xfrm>
        </p:spPr>
        <p:txBody>
          <a:bodyPr anchor="ctr">
            <a:normAutofit/>
          </a:bodyPr>
          <a:lstStyle/>
          <a:p>
            <a:endParaRPr lang="en-US" sz="400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1017E0E0-4293-B410-EFED-6B1E3CC107FC}"/>
              </a:ext>
            </a:extLst>
          </p:cNvPr>
          <p:cNvGraphicFramePr>
            <a:graphicFrameLocks noGrp="1"/>
          </p:cNvGraphicFramePr>
          <p:nvPr>
            <p:ph idx="1"/>
            <p:extLst>
              <p:ext uri="{D42A27DB-BD31-4B8C-83A1-F6EECF244321}">
                <p14:modId xmlns:p14="http://schemas.microsoft.com/office/powerpoint/2010/main" val="242263688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00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556844-1B55-9C2E-4E6D-2CF33052EB2D}"/>
              </a:ext>
            </a:extLst>
          </p:cNvPr>
          <p:cNvSpPr>
            <a:spLocks noGrp="1"/>
          </p:cNvSpPr>
          <p:nvPr>
            <p:ph type="title"/>
          </p:nvPr>
        </p:nvSpPr>
        <p:spPr>
          <a:xfrm>
            <a:off x="284480" y="1153572"/>
            <a:ext cx="3602754" cy="4461163"/>
          </a:xfrm>
        </p:spPr>
        <p:txBody>
          <a:bodyPr>
            <a:normAutofit/>
          </a:bodyPr>
          <a:lstStyle/>
          <a:p>
            <a:r>
              <a:rPr lang="tr-TR" b="1" dirty="0"/>
              <a:t>Fakat, sosyalleştirme tanımının düzeltilmesi unutuldu (Madde 2)</a:t>
            </a:r>
            <a:br>
              <a:rPr lang="tr-TR" b="1" dirty="0"/>
            </a:br>
            <a:endParaRPr lang="en-US"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D314E98-9180-BA10-9E53-7AD0F1A3B632}"/>
              </a:ext>
            </a:extLst>
          </p:cNvPr>
          <p:cNvSpPr>
            <a:spLocks noGrp="1"/>
          </p:cNvSpPr>
          <p:nvPr>
            <p:ph idx="1"/>
          </p:nvPr>
        </p:nvSpPr>
        <p:spPr>
          <a:xfrm>
            <a:off x="4447308" y="319088"/>
            <a:ext cx="6906491" cy="6315392"/>
          </a:xfrm>
        </p:spPr>
        <p:txBody>
          <a:bodyPr anchor="ctr">
            <a:normAutofit/>
          </a:bodyPr>
          <a:lstStyle/>
          <a:p>
            <a:pPr marL="0" indent="0">
              <a:buNone/>
            </a:pPr>
            <a:r>
              <a:rPr lang="tr-TR" sz="3600" b="1" i="0" dirty="0">
                <a:effectLst/>
                <a:latin typeface="Calibri" panose="020F0502020204030204" pitchFamily="34" charset="0"/>
                <a:ea typeface="Calibri" panose="020F0502020204030204" pitchFamily="34" charset="0"/>
                <a:cs typeface="Calibri" panose="020F0502020204030204" pitchFamily="34" charset="0"/>
              </a:rPr>
              <a:t>«</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Sosyalleştirme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Sağlık</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hizmetlerinin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sosyalleştirilmesi</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vatandaşların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sağlık</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hizmetleri</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için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ödedikleri</a:t>
            </a:r>
            <a:r>
              <a:rPr lang="en-US" sz="3600" b="1" i="0" dirty="0">
                <a:effectLst/>
                <a:latin typeface="Calibri" panose="020F0502020204030204" pitchFamily="34" charset="0"/>
                <a:ea typeface="Calibri" panose="020F0502020204030204" pitchFamily="34" charset="0"/>
                <a:cs typeface="Calibri" panose="020F0502020204030204" pitchFamily="34" charset="0"/>
              </a:rPr>
              <a:t> prim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ile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âmme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sektörüne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ait</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müesseselerin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bütçelerinden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ayrılan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tahsisat</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karşılığı</a:t>
            </a:r>
            <a:r>
              <a:rPr lang="en-US" sz="3600" b="1" i="0" dirty="0">
                <a:effectLst/>
                <a:latin typeface="Calibri" panose="020F0502020204030204" pitchFamily="34" charset="0"/>
                <a:ea typeface="Calibri" panose="020F0502020204030204" pitchFamily="34" charset="0"/>
                <a:cs typeface="Calibri" panose="020F0502020204030204" pitchFamily="34" charset="0"/>
              </a:rPr>
              <a:t> her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çeşit</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sağlık</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hizmetlerinden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ücretsiz</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veya</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kendisine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yapılan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masrafın</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bir</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kısmına</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iştirak</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suretiyle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eşit</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şekilde</a:t>
            </a:r>
            <a:r>
              <a:rPr lang="en-US" sz="3600" b="1" i="0" dirty="0">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effectLst/>
                <a:latin typeface="Calibri" panose="020F0502020204030204" pitchFamily="34" charset="0"/>
                <a:ea typeface="Calibri" panose="020F0502020204030204" pitchFamily="34" charset="0"/>
                <a:cs typeface="Calibri" panose="020F0502020204030204" pitchFamily="34" charset="0"/>
              </a:rPr>
              <a:t>faydalanmalarıdır</a:t>
            </a:r>
            <a:r>
              <a:rPr lang="en-US" sz="3600" b="1" i="0" dirty="0">
                <a:effectLst/>
                <a:latin typeface="Calibri" panose="020F0502020204030204" pitchFamily="34" charset="0"/>
                <a:ea typeface="Calibri" panose="020F0502020204030204" pitchFamily="34" charset="0"/>
                <a:cs typeface="Calibri" panose="020F0502020204030204" pitchFamily="34" charset="0"/>
              </a:rPr>
              <a:t>.</a:t>
            </a:r>
            <a:r>
              <a:rPr lang="tr-TR" sz="3600" b="1" i="0" dirty="0">
                <a:effectLst/>
                <a:latin typeface="Calibri" panose="020F0502020204030204" pitchFamily="34" charset="0"/>
                <a:ea typeface="Calibri" panose="020F0502020204030204" pitchFamily="34" charset="0"/>
                <a:cs typeface="Calibri" panose="020F0502020204030204" pitchFamily="34" charset="0"/>
              </a:rPr>
              <a:t>»</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92421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4354</TotalTime>
  <Words>2092</Words>
  <Application>Microsoft Office PowerPoint</Application>
  <PresentationFormat>Geniş ekran</PresentationFormat>
  <Paragraphs>249</Paragraphs>
  <Slides>55</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55</vt:i4>
      </vt:variant>
    </vt:vector>
  </HeadingPairs>
  <TitlesOfParts>
    <vt:vector size="64" baseType="lpstr">
      <vt:lpstr>Arial</vt:lpstr>
      <vt:lpstr>Arial Black</vt:lpstr>
      <vt:lpstr>Calibri</vt:lpstr>
      <vt:lpstr>Calibri Light</vt:lpstr>
      <vt:lpstr>Symbol</vt:lpstr>
      <vt:lpstr>Times New Roman</vt:lpstr>
      <vt:lpstr>Wingdings</vt:lpstr>
      <vt:lpstr>Office Teması</vt:lpstr>
      <vt:lpstr>Slide</vt:lpstr>
      <vt:lpstr>TÜRKİYE CUMHURİYETİ’NİN YÜZÜNCÜ YILINDA  SOSYALLEŞTİRMENİN YERİ   </vt:lpstr>
      <vt:lpstr>PowerPoint Sunusu</vt:lpstr>
      <vt:lpstr>1950 – 1960 dönemindeki hastaneler</vt:lpstr>
      <vt:lpstr>27 Mayıs 1960</vt:lpstr>
      <vt:lpstr>Doç. Dr.  Nusret Hasan Fişek  Sağlık ve Sosyal Yardım Bakanlığı Müsteşarı </vt:lpstr>
      <vt:lpstr>SOSYALLEŞTİRİLMİŞ SAĞLIK HİZMETLERİNİ HAZIRLAYAN GEREKÇELER (1960 yılında durum)</vt:lpstr>
      <vt:lpstr>224 Sayılı  Sağlık Hizmetlerinin Sosyalleştirilmesi Hakkında Kanun  5 Ocak 1961 günü  saat 22.00 ‘de kabul edildi.</vt:lpstr>
      <vt:lpstr>PowerPoint Sunusu</vt:lpstr>
      <vt:lpstr>Fakat, sosyalleştirme tanımının düzeltilmesi unutuldu (Madde 2) </vt:lpstr>
      <vt:lpstr>SOSYALLEŞTİRMENİN İLKELERİ (1961)  Bu ilkeler Alma-Ata Bildirisinde de yer almaktadır (1978)</vt:lpstr>
      <vt:lpstr>TSH / Alma-Ata Konferansı öncesinde DSÖ Genel Direktörü  Dr. Halftan Mahler  Etimesğut SEAB’ni ziyaret etmişti</vt:lpstr>
      <vt:lpstr>PowerPoint Sunusu</vt:lpstr>
      <vt:lpstr>Entegre hizmet</vt:lpstr>
      <vt:lpstr>Ekip hizmeti</vt:lpstr>
      <vt:lpstr>SAĞLIK GRUP BAŞKANLIĞI BÖLGESİ (Sosyalleştirme)</vt:lpstr>
      <vt:lpstr>AMAÇ</vt:lpstr>
      <vt:lpstr>PowerPoint Sunusu</vt:lpstr>
      <vt:lpstr>PowerPoint Sunusu</vt:lpstr>
      <vt:lpstr>Bir Benzetme</vt:lpstr>
      <vt:lpstr>Sosyalleştirme ile ilgili darboğazlar</vt:lpstr>
      <vt:lpstr>Sosyalleştirme ile ilgili darboğazlar</vt:lpstr>
      <vt:lpstr>Sosyalleştirme ile ilgili darboğazlar</vt:lpstr>
      <vt:lpstr>1982 yılında durum</vt:lpstr>
      <vt:lpstr>PowerPoint Sunusu</vt:lpstr>
      <vt:lpstr>PowerPoint Sunusu</vt:lpstr>
      <vt:lpstr>1981 ( 20. yıl  - 47 il)</vt:lpstr>
      <vt:lpstr>1983 ( 22. yıl  / 67 il)</vt:lpstr>
      <vt:lpstr>PowerPoint Sunusu</vt:lpstr>
      <vt:lpstr>Dr. Ratıp Kazancıgil</vt:lpstr>
      <vt:lpstr>Dr. Talat Doğan</vt:lpstr>
      <vt:lpstr>Prof. Dr. Doğan Benli</vt:lpstr>
      <vt:lpstr>PowerPoint Sunusu</vt:lpstr>
      <vt:lpstr>Tümgeneral Hayrullah Fişek  oğlu Nusret ile  Sağlık Ocağı terimi O’na ait</vt:lpstr>
      <vt:lpstr>Sosyalleştirmenin başarısı</vt:lpstr>
      <vt:lpstr>1990 ‘lı yıllarda sosyalleştirmeyi etkileyen faktörler</vt:lpstr>
      <vt:lpstr>1990 ‘lı yıllarda sosyalleştirmeyi etkileyen  faktörler</vt:lpstr>
      <vt:lpstr>1990 ‘lı yıllarda sosyalleştirmeyi etkileyen  faktörler</vt:lpstr>
      <vt:lpstr>1990 ‘lı yıllarda küresel faktörler</vt:lpstr>
      <vt:lpstr>2002 sonrası</vt:lpstr>
      <vt:lpstr>Kaçırılmış fırsatlar</vt:lpstr>
      <vt:lpstr>Kaçırılmış fırsatlar</vt:lpstr>
      <vt:lpstr>Kaçırılmış fırsatlar</vt:lpstr>
      <vt:lpstr>Kaçırılmış fırsatlar</vt:lpstr>
      <vt:lpstr>Kaçırılmış  fırsatlar</vt:lpstr>
      <vt:lpstr>Kaçırılmış  fırsatlar</vt:lpstr>
      <vt:lpstr>Kaçırılmış  fırsatlar</vt:lpstr>
      <vt:lpstr>SAĞLIK HİZMETLERİ NEREYE GİDİYOR? </vt:lpstr>
      <vt:lpstr>PowerPoint Sunusu</vt:lpstr>
      <vt:lpstr>SAĞLIK HİZMETLERİ NEREYE GİDİYOR? </vt:lpstr>
      <vt:lpstr> UMUT SÜRÜYOR </vt:lpstr>
      <vt:lpstr>UMUT SÜRÜYOR</vt:lpstr>
      <vt:lpstr>UMUT SÜRÜYOR</vt:lpstr>
      <vt:lpstr>BİZE DÜŞEN…</vt:lpstr>
      <vt:lpstr>Yolumuz yağmurlu… Sel de gelebilir…. Güneş de çıkabilir…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CUMHURIYETI’NIN YÜZÜNCÜ YILINDA  SOSYALLEŞTIRMENIN YERI   </dc:title>
  <dc:creator>zafer öztek</dc:creator>
  <cp:lastModifiedBy>zafer öztek</cp:lastModifiedBy>
  <cp:revision>65</cp:revision>
  <dcterms:created xsi:type="dcterms:W3CDTF">2023-11-09T12:59:22Z</dcterms:created>
  <dcterms:modified xsi:type="dcterms:W3CDTF">2023-11-17T13:39:09Z</dcterms:modified>
</cp:coreProperties>
</file>