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60" r:id="rId5"/>
    <p:sldId id="259" r:id="rId6"/>
    <p:sldId id="265" r:id="rId7"/>
    <p:sldId id="268" r:id="rId8"/>
    <p:sldId id="267" r:id="rId9"/>
    <p:sldId id="266" r:id="rId10"/>
    <p:sldId id="269" r:id="rId11"/>
    <p:sldId id="262" r:id="rId12"/>
    <p:sldId id="263" r:id="rId13"/>
    <p:sldId id="264" r:id="rId14"/>
    <p:sldId id="273" r:id="rId15"/>
    <p:sldId id="270" r:id="rId16"/>
    <p:sldId id="274"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8" d="100"/>
          <a:sy n="78" d="100"/>
        </p:scale>
        <p:origin x="-19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412714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88664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259338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128021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245038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427385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406645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403549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355198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2699314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885460B-836D-4CE5-8739-F19C876843AA}" type="datetimeFigureOut">
              <a:rPr lang="tr-TR" smtClean="0"/>
              <a:pPr/>
              <a:t>27.11.2019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87778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5460B-836D-4CE5-8739-F19C876843AA}" type="datetimeFigureOut">
              <a:rPr lang="tr-TR" smtClean="0"/>
              <a:pPr/>
              <a:t>27.11.2019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8DE07-AD79-4747-83A0-20B3EEA01C05}" type="slidenum">
              <a:rPr lang="tr-TR" smtClean="0"/>
              <a:pPr/>
              <a:t>‹#›</a:t>
            </a:fld>
            <a:endParaRPr lang="tr-TR"/>
          </a:p>
        </p:txBody>
      </p:sp>
    </p:spTree>
    <p:extLst>
      <p:ext uri="{BB962C8B-B14F-4D97-AF65-F5344CB8AC3E}">
        <p14:creationId xmlns:p14="http://schemas.microsoft.com/office/powerpoint/2010/main" xmlns="" val="4137653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hasuder.org/"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9132" y="3747998"/>
            <a:ext cx="9144000" cy="2387600"/>
          </a:xfrm>
        </p:spPr>
        <p:txBody>
          <a:bodyPr>
            <a:normAutofit fontScale="90000"/>
          </a:bodyPr>
          <a:lstStyle/>
          <a:p>
            <a:r>
              <a:rPr lang="tr-TR" dirty="0" smtClean="0"/>
              <a:t/>
            </a:r>
            <a:br>
              <a:rPr lang="tr-TR" dirty="0" smtClean="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dirty="0" smtClean="0"/>
              <a:t/>
            </a:r>
            <a:br>
              <a:rPr lang="tr-TR" dirty="0" smtClean="0"/>
            </a:br>
            <a:r>
              <a:rPr lang="tr-TR" dirty="0"/>
              <a:t/>
            </a:r>
            <a:br>
              <a:rPr lang="tr-TR" dirty="0"/>
            </a:br>
            <a:r>
              <a:rPr lang="tr-TR" b="1" dirty="0" smtClean="0"/>
              <a:t>HASUDER </a:t>
            </a:r>
            <a:br>
              <a:rPr lang="tr-TR" b="1" dirty="0" smtClean="0"/>
            </a:br>
            <a:r>
              <a:rPr lang="tr-TR" b="1" dirty="0" smtClean="0"/>
              <a:t>ÇALIŞMALARI</a:t>
            </a:r>
            <a:br>
              <a:rPr lang="tr-TR" b="1" dirty="0" smtClean="0"/>
            </a:br>
            <a:r>
              <a:rPr lang="tr-TR" b="1" dirty="0"/>
              <a:t/>
            </a:r>
            <a:br>
              <a:rPr lang="tr-TR" b="1" dirty="0"/>
            </a:br>
            <a:r>
              <a:rPr lang="tr-TR" dirty="0"/>
              <a:t>1998 - 2002</a:t>
            </a:r>
            <a:br>
              <a:rPr lang="tr-TR" dirty="0"/>
            </a:br>
            <a:r>
              <a:rPr lang="tr-TR" dirty="0"/>
              <a:t>Prof</a:t>
            </a:r>
            <a:r>
              <a:rPr lang="tr-TR" dirty="0" smtClean="0"/>
              <a:t>. Dr. Zafer </a:t>
            </a:r>
            <a:r>
              <a:rPr lang="tr-TR" dirty="0" err="1" smtClean="0"/>
              <a:t>Öztek</a:t>
            </a:r>
            <a:r>
              <a:rPr lang="tr-TR" dirty="0" smtClean="0"/>
              <a:t/>
            </a:r>
            <a:br>
              <a:rPr lang="tr-TR" dirty="0" smtClean="0"/>
            </a:br>
            <a:endParaRPr lang="tr-TR" dirty="0"/>
          </a:p>
        </p:txBody>
      </p:sp>
    </p:spTree>
    <p:extLst>
      <p:ext uri="{BB962C8B-B14F-4D97-AF65-F5344CB8AC3E}">
        <p14:creationId xmlns:p14="http://schemas.microsoft.com/office/powerpoint/2010/main" xmlns="" val="2030022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0800000">
            <a:off x="1378133" y="209006"/>
            <a:ext cx="8865324" cy="6648994"/>
          </a:xfrm>
        </p:spPr>
      </p:pic>
    </p:spTree>
    <p:extLst>
      <p:ext uri="{BB962C8B-B14F-4D97-AF65-F5344CB8AC3E}">
        <p14:creationId xmlns:p14="http://schemas.microsoft.com/office/powerpoint/2010/main" xmlns="" val="668213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Halk Sağlığı Uzmanının Görev Tanımı</a:t>
            </a:r>
            <a:endParaRPr lang="tr-TR" b="1" dirty="0"/>
          </a:p>
        </p:txBody>
      </p:sp>
      <p:sp>
        <p:nvSpPr>
          <p:cNvPr id="3" name="İçerik Yer Tutucusu 2"/>
          <p:cNvSpPr>
            <a:spLocks noGrp="1"/>
          </p:cNvSpPr>
          <p:nvPr>
            <p:ph idx="1"/>
          </p:nvPr>
        </p:nvSpPr>
        <p:spPr/>
        <p:txBody>
          <a:bodyPr>
            <a:normAutofit/>
          </a:bodyPr>
          <a:lstStyle/>
          <a:p>
            <a:r>
              <a:rPr lang="tr-TR" sz="3200" i="1" dirty="0" smtClean="0"/>
              <a:t>Halk </a:t>
            </a:r>
            <a:r>
              <a:rPr lang="tr-TR" sz="3200" i="1" dirty="0"/>
              <a:t>sağlığı uzmanının görevleri, toplumun sağlık düzeyini, var olan ve gelişebilecek sorunlarını, bu sorunların nedenlerini ve toplumun sağlık gereksinmelerini bilimsel teknikler kullanarak saptamak; halk sağlığı politikaları geliştirerek çözümler üretmek; halk sağlığı programlarının kontrol ve değerlendirmelerini yapmak, bu programların yürütülmesinde görev almak; sağlık hizmetlerinin her kademesinde yöneticilik yapmaktır</a:t>
            </a:r>
            <a:r>
              <a:rPr lang="tr-TR" sz="3200" i="1" dirty="0" smtClean="0"/>
              <a:t>.</a:t>
            </a:r>
            <a:endParaRPr lang="tr-TR" sz="3200" dirty="0"/>
          </a:p>
        </p:txBody>
      </p:sp>
    </p:spTree>
    <p:extLst>
      <p:ext uri="{BB962C8B-B14F-4D97-AF65-F5344CB8AC3E}">
        <p14:creationId xmlns:p14="http://schemas.microsoft.com/office/powerpoint/2010/main" xmlns="" val="3104613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3200" i="1" dirty="0" smtClean="0"/>
              <a:t>Bu görevlerini yerine getirebilmek için halk sağlığı uzmanı, bilgi kaynaklarına erişir, veri toplar ve değerlendirir. Yönetimle ilgili olarak planlama, örgütleme, personel kullanımı, yürütme, denetleme, eşgüdüm, bütçe yapma ve hizmetleri değerlendirme işlerini yapar.</a:t>
            </a:r>
            <a:endParaRPr lang="tr-TR" sz="3200" dirty="0" smtClean="0"/>
          </a:p>
          <a:p>
            <a:endParaRPr lang="tr-TR" dirty="0"/>
          </a:p>
        </p:txBody>
      </p:sp>
    </p:spTree>
    <p:extLst>
      <p:ext uri="{BB962C8B-B14F-4D97-AF65-F5344CB8AC3E}">
        <p14:creationId xmlns:p14="http://schemas.microsoft.com/office/powerpoint/2010/main" xmlns="" val="1288297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3200" i="1" dirty="0" smtClean="0"/>
              <a:t>Halk sağlığı uzmanı, araştırıcılık, danışmanlık ve yöneticilik görevlerinde, koruyucu ve iyileştirici sağlık hizmetlerinin sunumunda, salgınların incelenmesinde, halkın sağlık eğitiminde ve halk sağlığı laboratuvarlarının işletilmesinde doğrudan görev alır.</a:t>
            </a:r>
            <a:endParaRPr lang="tr-TR" sz="3200" dirty="0" smtClean="0"/>
          </a:p>
          <a:p>
            <a:pPr marL="0" indent="0">
              <a:buNone/>
            </a:pPr>
            <a:endParaRPr lang="tr-TR" dirty="0"/>
          </a:p>
        </p:txBody>
      </p:sp>
    </p:spTree>
    <p:extLst>
      <p:ext uri="{BB962C8B-B14F-4D97-AF65-F5344CB8AC3E}">
        <p14:creationId xmlns:p14="http://schemas.microsoft.com/office/powerpoint/2010/main" xmlns="" val="517509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23806" y="354335"/>
            <a:ext cx="2978331" cy="6129042"/>
          </a:xfrm>
        </p:spPr>
      </p:pic>
    </p:spTree>
    <p:extLst>
      <p:ext uri="{BB962C8B-B14F-4D97-AF65-F5344CB8AC3E}">
        <p14:creationId xmlns:p14="http://schemas.microsoft.com/office/powerpoint/2010/main" xmlns="" val="1799895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140926" y="1027906"/>
            <a:ext cx="3547535" cy="5321303"/>
          </a:xfrm>
        </p:spPr>
      </p:pic>
    </p:spTree>
    <p:extLst>
      <p:ext uri="{BB962C8B-B14F-4D97-AF65-F5344CB8AC3E}">
        <p14:creationId xmlns:p14="http://schemas.microsoft.com/office/powerpoint/2010/main" xmlns="" val="4245246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dirty="0"/>
          </a:p>
        </p:txBody>
      </p:sp>
      <p:pic>
        <p:nvPicPr>
          <p:cNvPr id="4" name="Picture 7" descr="http://www.ctf.edu.tr/halk/information_links/hasuder.png">
            <a:hlinkClick r:id="rId2" tgtFrame="&quot;_blank&quot;"/>
          </p:cNvPr>
          <p:cNvPicPr>
            <a:picLocks noGrp="1"/>
          </p:cNvPicPr>
          <p:nvPr>
            <p:ph idx="1"/>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7607809" y="1706880"/>
            <a:ext cx="3685880" cy="3450335"/>
          </a:xfrm>
          <a:prstGeom prst="rect">
            <a:avLst/>
          </a:prstGeom>
          <a:noFill/>
          <a:ln>
            <a:noFill/>
          </a:ln>
        </p:spPr>
      </p:pic>
      <p:pic>
        <p:nvPicPr>
          <p:cNvPr id="1026" name="Picture 2" descr="E:\Amblem\Found_12286720_87353.png"/>
          <p:cNvPicPr>
            <a:picLocks noChangeAspect="1" noChangeArrowheads="1"/>
          </p:cNvPicPr>
          <p:nvPr/>
        </p:nvPicPr>
        <p:blipFill>
          <a:blip r:embed="rId4"/>
          <a:srcRect/>
          <a:stretch>
            <a:fillRect/>
          </a:stretch>
        </p:blipFill>
        <p:spPr bwMode="auto">
          <a:xfrm>
            <a:off x="4406136" y="1036320"/>
            <a:ext cx="2537211" cy="5199888"/>
          </a:xfrm>
          <a:prstGeom prst="rect">
            <a:avLst/>
          </a:prstGeom>
          <a:noFill/>
        </p:spPr>
      </p:pic>
      <p:pic>
        <p:nvPicPr>
          <p:cNvPr id="1027" name="Picture 3" descr="E:\Amblem\Found_12287360_220699.jpg"/>
          <p:cNvPicPr>
            <a:picLocks noChangeAspect="1" noChangeArrowheads="1"/>
          </p:cNvPicPr>
          <p:nvPr/>
        </p:nvPicPr>
        <p:blipFill>
          <a:blip r:embed="rId5" cstate="print"/>
          <a:srcRect/>
          <a:stretch>
            <a:fillRect/>
          </a:stretch>
        </p:blipFill>
        <p:spPr bwMode="auto">
          <a:xfrm>
            <a:off x="899386" y="1085088"/>
            <a:ext cx="2513099" cy="516940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217022" y="365125"/>
            <a:ext cx="9115697" cy="6373725"/>
          </a:xfrm>
        </p:spPr>
      </p:pic>
    </p:spTree>
    <p:extLst>
      <p:ext uri="{BB962C8B-B14F-4D97-AF65-F5344CB8AC3E}">
        <p14:creationId xmlns:p14="http://schemas.microsoft.com/office/powerpoint/2010/main" xmlns="" val="1489917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541418" y="284117"/>
            <a:ext cx="8438606" cy="6328955"/>
          </a:xfrm>
        </p:spPr>
      </p:pic>
    </p:spTree>
    <p:extLst>
      <p:ext uri="{BB962C8B-B14F-4D97-AF65-F5344CB8AC3E}">
        <p14:creationId xmlns:p14="http://schemas.microsoft.com/office/powerpoint/2010/main" xmlns="" val="3015242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a:buFont typeface="Wingdings" panose="05000000000000000000" pitchFamily="2" charset="2"/>
              <a:buChar char="§"/>
            </a:pPr>
            <a:r>
              <a:rPr lang="tr-TR" sz="5400" dirty="0" smtClean="0">
                <a:solidFill>
                  <a:srgbClr val="FF0000"/>
                </a:solidFill>
              </a:rPr>
              <a:t>Halk Sağlığı Uzmanının</a:t>
            </a:r>
          </a:p>
          <a:p>
            <a:pPr marL="800100" lvl="2" indent="-342900">
              <a:spcBef>
                <a:spcPts val="1000"/>
              </a:spcBef>
              <a:buFont typeface="Wingdings" panose="05000000000000000000" pitchFamily="2" charset="2"/>
              <a:buChar char="§"/>
            </a:pPr>
            <a:r>
              <a:rPr lang="tr-TR" sz="4000" dirty="0" smtClean="0">
                <a:solidFill>
                  <a:srgbClr val="FF0000"/>
                </a:solidFill>
              </a:rPr>
              <a:t>Meslek Tanımı </a:t>
            </a:r>
            <a:endParaRPr lang="tr-TR" sz="4000" dirty="0">
              <a:solidFill>
                <a:srgbClr val="FF0000"/>
              </a:solidFill>
            </a:endParaRPr>
          </a:p>
          <a:p>
            <a:pPr marL="800100" lvl="2" indent="-342900">
              <a:spcBef>
                <a:spcPts val="1000"/>
              </a:spcBef>
              <a:buFont typeface="Wingdings" panose="05000000000000000000" pitchFamily="2" charset="2"/>
              <a:buChar char="§"/>
            </a:pPr>
            <a:r>
              <a:rPr lang="tr-TR" sz="4000" dirty="0" smtClean="0">
                <a:solidFill>
                  <a:srgbClr val="FF0000"/>
                </a:solidFill>
              </a:rPr>
              <a:t>Bilgi ve Beceri Listesi</a:t>
            </a:r>
          </a:p>
          <a:p>
            <a:pPr>
              <a:buFont typeface="Wingdings" panose="05000000000000000000" pitchFamily="2" charset="2"/>
              <a:buChar char="§"/>
            </a:pPr>
            <a:r>
              <a:rPr lang="tr-TR" sz="5400" dirty="0">
                <a:solidFill>
                  <a:srgbClr val="00B050"/>
                </a:solidFill>
              </a:rPr>
              <a:t>Halk Sağlığı Kongre Yönergesi</a:t>
            </a:r>
          </a:p>
          <a:p>
            <a:pPr>
              <a:buFont typeface="Wingdings" panose="05000000000000000000" pitchFamily="2" charset="2"/>
              <a:buChar char="§"/>
            </a:pPr>
            <a:r>
              <a:rPr lang="tr-TR" sz="5400" dirty="0" err="1" smtClean="0">
                <a:solidFill>
                  <a:srgbClr val="00B0F0"/>
                </a:solidFill>
              </a:rPr>
              <a:t>Turkish</a:t>
            </a:r>
            <a:r>
              <a:rPr lang="tr-TR" sz="5400" dirty="0" smtClean="0">
                <a:solidFill>
                  <a:srgbClr val="00B0F0"/>
                </a:solidFill>
              </a:rPr>
              <a:t> </a:t>
            </a:r>
            <a:r>
              <a:rPr lang="tr-TR" sz="5400" dirty="0" err="1" smtClean="0">
                <a:solidFill>
                  <a:srgbClr val="00B0F0"/>
                </a:solidFill>
              </a:rPr>
              <a:t>Journal</a:t>
            </a:r>
            <a:r>
              <a:rPr lang="tr-TR" sz="5400" dirty="0" smtClean="0">
                <a:solidFill>
                  <a:srgbClr val="00B0F0"/>
                </a:solidFill>
              </a:rPr>
              <a:t> of </a:t>
            </a:r>
            <a:r>
              <a:rPr lang="tr-TR" sz="5400" dirty="0" err="1" smtClean="0">
                <a:solidFill>
                  <a:srgbClr val="00B0F0"/>
                </a:solidFill>
              </a:rPr>
              <a:t>Public</a:t>
            </a:r>
            <a:r>
              <a:rPr lang="tr-TR" sz="5400" dirty="0" smtClean="0">
                <a:solidFill>
                  <a:srgbClr val="00B0F0"/>
                </a:solidFill>
              </a:rPr>
              <a:t> </a:t>
            </a:r>
            <a:r>
              <a:rPr lang="tr-TR" sz="5400" dirty="0" err="1" smtClean="0">
                <a:solidFill>
                  <a:srgbClr val="00B0F0"/>
                </a:solidFill>
              </a:rPr>
              <a:t>Health</a:t>
            </a:r>
            <a:endParaRPr lang="tr-TR" sz="5400" dirty="0" smtClean="0">
              <a:solidFill>
                <a:srgbClr val="00B0F0"/>
              </a:solidFill>
            </a:endParaRPr>
          </a:p>
        </p:txBody>
      </p:sp>
    </p:spTree>
    <p:extLst>
      <p:ext uri="{BB962C8B-B14F-4D97-AF65-F5344CB8AC3E}">
        <p14:creationId xmlns:p14="http://schemas.microsoft.com/office/powerpoint/2010/main" xmlns="" val="3382318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96389" y="390738"/>
            <a:ext cx="6026183" cy="4153368"/>
          </a:xfrm>
          <a:prstGeom prst="rect">
            <a:avLst/>
          </a:prstGeom>
        </p:spPr>
      </p:pic>
      <p:pic>
        <p:nvPicPr>
          <p:cNvPr id="5" name="İçerik Yer Tutucusu 5"/>
          <p:cNvPicPr>
            <a:picLocks noChangeAspect="1"/>
          </p:cNvPicPr>
          <p:nvPr/>
        </p:nvPicPr>
        <p:blipFill>
          <a:blip r:embed="rId3"/>
          <a:stretch>
            <a:fillRect/>
          </a:stretch>
        </p:blipFill>
        <p:spPr>
          <a:xfrm>
            <a:off x="5887090" y="2577443"/>
            <a:ext cx="5660475" cy="3928344"/>
          </a:xfrm>
          <a:prstGeom prst="rect">
            <a:avLst/>
          </a:prstGeom>
        </p:spPr>
      </p:pic>
    </p:spTree>
    <p:extLst>
      <p:ext uri="{BB962C8B-B14F-4D97-AF65-F5344CB8AC3E}">
        <p14:creationId xmlns:p14="http://schemas.microsoft.com/office/powerpoint/2010/main" xmlns="" val="3001327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0800000">
            <a:off x="1654628" y="195942"/>
            <a:ext cx="8882743" cy="6662058"/>
          </a:xfrm>
        </p:spPr>
      </p:pic>
    </p:spTree>
    <p:extLst>
      <p:ext uri="{BB962C8B-B14F-4D97-AF65-F5344CB8AC3E}">
        <p14:creationId xmlns:p14="http://schemas.microsoft.com/office/powerpoint/2010/main" xmlns="" val="3606713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0800000">
            <a:off x="1606730" y="160813"/>
            <a:ext cx="8647612" cy="6485709"/>
          </a:xfrm>
        </p:spPr>
      </p:pic>
    </p:spTree>
    <p:extLst>
      <p:ext uri="{BB962C8B-B14F-4D97-AF65-F5344CB8AC3E}">
        <p14:creationId xmlns:p14="http://schemas.microsoft.com/office/powerpoint/2010/main" xmlns="" val="491359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0800000">
            <a:off x="1452154" y="175509"/>
            <a:ext cx="8753233" cy="6564925"/>
          </a:xfrm>
        </p:spPr>
      </p:pic>
    </p:spTree>
    <p:extLst>
      <p:ext uri="{BB962C8B-B14F-4D97-AF65-F5344CB8AC3E}">
        <p14:creationId xmlns:p14="http://schemas.microsoft.com/office/powerpoint/2010/main" xmlns="" val="1262484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10800000">
            <a:off x="1332409" y="130629"/>
            <a:ext cx="8847908" cy="6635931"/>
          </a:xfrm>
        </p:spPr>
      </p:pic>
    </p:spTree>
    <p:extLst>
      <p:ext uri="{BB962C8B-B14F-4D97-AF65-F5344CB8AC3E}">
        <p14:creationId xmlns:p14="http://schemas.microsoft.com/office/powerpoint/2010/main" xmlns="" val="275966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153</Words>
  <Application>Microsoft Office PowerPoint</Application>
  <PresentationFormat>Özel</PresentationFormat>
  <Paragraphs>10</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Office Teması</vt:lpstr>
      <vt:lpstr>           HASUDER  ÇALIŞMALARI  1998 - 2002 Prof. Dr. Zafer Öztek </vt:lpstr>
      <vt:lpstr>Slayt 2</vt:lpstr>
      <vt:lpstr>Slayt 3</vt:lpstr>
      <vt:lpstr>Slayt 4</vt:lpstr>
      <vt:lpstr>Slayt 5</vt:lpstr>
      <vt:lpstr>Slayt 6</vt:lpstr>
      <vt:lpstr>Slayt 7</vt:lpstr>
      <vt:lpstr>Slayt 8</vt:lpstr>
      <vt:lpstr>Slayt 9</vt:lpstr>
      <vt:lpstr>Slayt 10</vt:lpstr>
      <vt:lpstr>Halk Sağlığı Uzmanının Görev Tanımı</vt:lpstr>
      <vt:lpstr>Slayt 12</vt:lpstr>
      <vt:lpstr>Slayt 13</vt:lpstr>
      <vt:lpstr>Slayt 14</vt:lpstr>
      <vt:lpstr>Slayt 15</vt:lpstr>
      <vt:lpstr>Slayt 16</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 Dr. Zafer Öztek 1998 - 2002</dc:title>
  <dc:creator>ronaldinho424</dc:creator>
  <cp:lastModifiedBy>Eurotek</cp:lastModifiedBy>
  <cp:revision>19</cp:revision>
  <dcterms:created xsi:type="dcterms:W3CDTF">2019-11-24T07:14:38Z</dcterms:created>
  <dcterms:modified xsi:type="dcterms:W3CDTF">2019-11-27T13:39:14Z</dcterms:modified>
</cp:coreProperties>
</file>